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Bitter" pitchFamily="2" charset="77"/>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Fira Sans" panose="020B0503050000020004" pitchFamily="34" charset="0"/>
      <p:regular r:id="rId41"/>
      <p:bold r:id="rId42"/>
      <p:italic r:id="rId43"/>
      <p:boldItalic r:id="rId44"/>
    </p:embeddedFont>
    <p:embeddedFont>
      <p:font typeface="Fira Sans SemiBold" panose="020B05030500000200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Weber-John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1701"/>
  </p:normalViewPr>
  <p:slideViewPr>
    <p:cSldViewPr snapToGrid="0">
      <p:cViewPr varScale="1">
        <p:scale>
          <a:sx n="101" d="100"/>
          <a:sy n="101" d="100"/>
        </p:scale>
        <p:origin x="250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9-01T16:27:55.691" idx="1">
    <p:pos x="6000" y="0"/>
    <p:text>@rev.shay.craig@gmail.com : I think we need to make the point here that some adaptability will be needed. For example, on election years, its helpful to have a campaign completed before November 1.
_Assigned to Shay Craig_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7" name="Google Shape;1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70" name="Google Shape;27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79" name="Google Shape;2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288" name="Google Shape;2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97" name="Google Shape;2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306" name="Google Shape;30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5" name="Google Shape;31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25" name="Google Shape;32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335" name="Google Shape;33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45" name="Google Shape;34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354" name="Google Shape;35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3" name="Google Shape;2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364" name="Google Shape;36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375" name="Google Shape;37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385" name="Google Shape;38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394" name="Google Shape;3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4" name="Google Shape;404;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800" dirty="0">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14" name="Google Shape;41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24" name="Google Shape;42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3" name="Google Shape;433;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1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2" name="Google Shape;442;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1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1" name="Google Shape;451;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2" name="Google Shape;2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0" name="Google Shape;46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3" name="Google Shape;25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61" name="Google Shape;26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628650" y="1369219"/>
            <a:ext cx="7886700" cy="3263504"/>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 name="Google Shape;12;p2"/>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490250" y="450149"/>
            <a:ext cx="6367801" cy="409080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6" name="Google Shape;46;p11"/>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47"/>
        <p:cNvGrpSpPr/>
        <p:nvPr/>
      </p:nvGrpSpPr>
      <p:grpSpPr>
        <a:xfrm>
          <a:off x="0" y="0"/>
          <a:ext cx="0" cy="0"/>
          <a:chOff x="0" y="0"/>
          <a:chExt cx="0" cy="0"/>
        </a:xfrm>
      </p:grpSpPr>
      <p:sp>
        <p:nvSpPr>
          <p:cNvPr id="48" name="Google Shape;48;p12"/>
          <p:cNvSpPr/>
          <p:nvPr/>
        </p:nvSpPr>
        <p:spPr>
          <a:xfrm>
            <a:off x="4572000" y="-125"/>
            <a:ext cx="4572000" cy="5143501"/>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2"/>
          <p:cNvSpPr txBox="1">
            <a:spLocks noGrp="1"/>
          </p:cNvSpPr>
          <p:nvPr>
            <p:ph type="title"/>
          </p:nvPr>
        </p:nvSpPr>
        <p:spPr>
          <a:xfrm>
            <a:off x="265500" y="1233175"/>
            <a:ext cx="4045200" cy="1482301"/>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0" name="Google Shape;50;p12"/>
          <p:cNvSpPr txBox="1">
            <a:spLocks noGrp="1"/>
          </p:cNvSpPr>
          <p:nvPr>
            <p:ph type="body" idx="1"/>
          </p:nvPr>
        </p:nvSpPr>
        <p:spPr>
          <a:xfrm>
            <a:off x="265500" y="2803075"/>
            <a:ext cx="4045200" cy="12351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585858"/>
              </a:buClr>
              <a:buSzPts val="2100"/>
              <a:buFont typeface="Arial"/>
              <a:buNone/>
              <a:defRPr sz="2100"/>
            </a:lvl1pPr>
            <a:lvl2pPr marL="914400" lvl="1" indent="-228600" algn="ctr">
              <a:lnSpc>
                <a:spcPct val="100000"/>
              </a:lnSpc>
              <a:spcBef>
                <a:spcPts val="0"/>
              </a:spcBef>
              <a:spcAft>
                <a:spcPts val="0"/>
              </a:spcAft>
              <a:buClr>
                <a:srgbClr val="585858"/>
              </a:buClr>
              <a:buSzPts val="2100"/>
              <a:buFont typeface="Arial"/>
              <a:buNone/>
              <a:defRPr sz="2100"/>
            </a:lvl2pPr>
            <a:lvl3pPr marL="1371600" lvl="2" indent="-228600" algn="ctr">
              <a:lnSpc>
                <a:spcPct val="100000"/>
              </a:lnSpc>
              <a:spcBef>
                <a:spcPts val="0"/>
              </a:spcBef>
              <a:spcAft>
                <a:spcPts val="0"/>
              </a:spcAft>
              <a:buClr>
                <a:srgbClr val="585858"/>
              </a:buClr>
              <a:buSzPts val="2100"/>
              <a:buFont typeface="Arial"/>
              <a:buNone/>
              <a:defRPr sz="2100"/>
            </a:lvl3pPr>
            <a:lvl4pPr marL="1828800" lvl="3" indent="-228600" algn="ctr">
              <a:lnSpc>
                <a:spcPct val="100000"/>
              </a:lnSpc>
              <a:spcBef>
                <a:spcPts val="0"/>
              </a:spcBef>
              <a:spcAft>
                <a:spcPts val="0"/>
              </a:spcAft>
              <a:buClr>
                <a:srgbClr val="585858"/>
              </a:buClr>
              <a:buSzPts val="2100"/>
              <a:buFont typeface="Arial"/>
              <a:buNone/>
              <a:defRPr sz="2100"/>
            </a:lvl4pPr>
            <a:lvl5pPr marL="2286000" lvl="4" indent="-228600" algn="ctr">
              <a:lnSpc>
                <a:spcPct val="100000"/>
              </a:lnSpc>
              <a:spcBef>
                <a:spcPts val="0"/>
              </a:spcBef>
              <a:spcAft>
                <a:spcPts val="0"/>
              </a:spcAft>
              <a:buClr>
                <a:srgbClr val="585858"/>
              </a:buClr>
              <a:buSzPts val="2100"/>
              <a:buFont typeface="Arial"/>
              <a:buNone/>
              <a:defRPr sz="21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51" name="Google Shape;51;p12"/>
          <p:cNvSpPr txBox="1">
            <a:spLocks noGrp="1"/>
          </p:cNvSpPr>
          <p:nvPr>
            <p:ph type="body" idx="2"/>
          </p:nvPr>
        </p:nvSpPr>
        <p:spPr>
          <a:xfrm>
            <a:off x="4939500" y="724074"/>
            <a:ext cx="3837000" cy="3695102"/>
          </a:xfrm>
          <a:prstGeom prst="rect">
            <a:avLst/>
          </a:prstGeom>
          <a:noFill/>
          <a:ln>
            <a:noFill/>
          </a:ln>
        </p:spPr>
        <p:txBody>
          <a:bodyPr spcFirstLastPara="1" wrap="square" lIns="91400" tIns="91400" rIns="91400" bIns="91400" anchor="ctr"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52" name="Google Shape;52;p12"/>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53"/>
        <p:cNvGrpSpPr/>
        <p:nvPr/>
      </p:nvGrpSpPr>
      <p:grpSpPr>
        <a:xfrm>
          <a:off x="0" y="0"/>
          <a:ext cx="0" cy="0"/>
          <a:chOff x="0" y="0"/>
          <a:chExt cx="0" cy="0"/>
        </a:xfrm>
      </p:grpSpPr>
      <p:sp>
        <p:nvSpPr>
          <p:cNvPr id="54" name="Google Shape;54;p13"/>
          <p:cNvSpPr txBox="1">
            <a:spLocks noGrp="1"/>
          </p:cNvSpPr>
          <p:nvPr>
            <p:ph type="body" idx="1"/>
          </p:nvPr>
        </p:nvSpPr>
        <p:spPr>
          <a:xfrm>
            <a:off x="311699" y="4230575"/>
            <a:ext cx="5998802" cy="605101"/>
          </a:xfrm>
          <a:prstGeom prst="rect">
            <a:avLst/>
          </a:prstGeom>
          <a:noFill/>
          <a:ln>
            <a:noFill/>
          </a:ln>
        </p:spPr>
        <p:txBody>
          <a:bodyPr spcFirstLastPara="1" wrap="square" lIns="91400" tIns="91400" rIns="91400" bIns="91400" anchor="ctr" anchorCtr="0">
            <a:normAutofit/>
          </a:bodyPr>
          <a:lstStyle>
            <a:lvl1pPr marL="457200" lvl="0" indent="-228600" algn="l">
              <a:lnSpc>
                <a:spcPct val="100000"/>
              </a:lnSpc>
              <a:spcBef>
                <a:spcPts val="0"/>
              </a:spcBef>
              <a:spcAft>
                <a:spcPts val="0"/>
              </a:spcAft>
              <a:buClr>
                <a:srgbClr val="585858"/>
              </a:buClr>
              <a:buSzPts val="1800"/>
              <a:buNone/>
              <a:defRPr/>
            </a:lvl1pPr>
          </a:lstStyle>
          <a:p>
            <a:endParaRPr/>
          </a:p>
        </p:txBody>
      </p:sp>
      <p:sp>
        <p:nvSpPr>
          <p:cNvPr id="55" name="Google Shape;55;p13"/>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311699" y="1106125"/>
            <a:ext cx="8520602" cy="1963500"/>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8" name="Google Shape;58;p14"/>
          <p:cNvSpPr txBox="1">
            <a:spLocks noGrp="1"/>
          </p:cNvSpPr>
          <p:nvPr>
            <p:ph type="body" idx="1"/>
          </p:nvPr>
        </p:nvSpPr>
        <p:spPr>
          <a:xfrm>
            <a:off x="311699" y="3152225"/>
            <a:ext cx="8520602" cy="1300800"/>
          </a:xfrm>
          <a:prstGeom prst="rect">
            <a:avLst/>
          </a:prstGeom>
          <a:noFill/>
          <a:ln>
            <a:noFill/>
          </a:ln>
        </p:spPr>
        <p:txBody>
          <a:bodyPr spcFirstLastPara="1" wrap="square" lIns="91400" tIns="91400" rIns="91400" bIns="91400" anchor="t" anchorCtr="0">
            <a:norm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0"/>
              </a:spcBef>
              <a:spcAft>
                <a:spcPts val="0"/>
              </a:spcAft>
              <a:buSzPts val="1800"/>
              <a:buChar char="○"/>
              <a:defRPr/>
            </a:lvl2pPr>
            <a:lvl3pPr marL="1371600" lvl="2" indent="-342900" algn="ctr">
              <a:lnSpc>
                <a:spcPct val="115000"/>
              </a:lnSpc>
              <a:spcBef>
                <a:spcPts val="0"/>
              </a:spcBef>
              <a:spcAft>
                <a:spcPts val="0"/>
              </a:spcAft>
              <a:buSzPts val="1800"/>
              <a:buChar char="■"/>
              <a:defRPr/>
            </a:lvl3pPr>
            <a:lvl4pPr marL="1828800" lvl="3" indent="-342900" algn="ctr">
              <a:lnSpc>
                <a:spcPct val="115000"/>
              </a:lnSpc>
              <a:spcBef>
                <a:spcPts val="0"/>
              </a:spcBef>
              <a:spcAft>
                <a:spcPts val="0"/>
              </a:spcAft>
              <a:buSzPts val="1800"/>
              <a:buChar char="●"/>
              <a:defRPr/>
            </a:lvl4pPr>
            <a:lvl5pPr marL="2286000" lvl="4" indent="-342900" algn="ctr">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59" name="Google Shape;59;p14"/>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cSld name="TITLE 2">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1143000" y="841771"/>
            <a:ext cx="6858000" cy="1790701"/>
          </a:xfrm>
          <a:prstGeom prst="rect">
            <a:avLst/>
          </a:prstGeom>
          <a:noFill/>
          <a:ln>
            <a:noFill/>
          </a:ln>
        </p:spPr>
        <p:txBody>
          <a:bodyPr spcFirstLastPara="1" wrap="square" lIns="68550" tIns="68550" rIns="68550" bIns="68550" anchor="b" anchorCtr="0">
            <a:normAutofit/>
          </a:bodyPr>
          <a:lstStyle>
            <a:lvl1pPr lvl="0" algn="ctr">
              <a:lnSpc>
                <a:spcPct val="90000"/>
              </a:lnSpc>
              <a:spcBef>
                <a:spcPts val="0"/>
              </a:spcBef>
              <a:spcAft>
                <a:spcPts val="0"/>
              </a:spcAft>
              <a:buClr>
                <a:srgbClr val="000000"/>
              </a:buClr>
              <a:buSzPts val="4500"/>
              <a:buFont typeface="Calibri"/>
              <a:buNone/>
              <a:defRPr sz="45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2" name="Google Shape;62;p15"/>
          <p:cNvSpPr txBox="1">
            <a:spLocks noGrp="1"/>
          </p:cNvSpPr>
          <p:nvPr>
            <p:ph type="body" idx="1"/>
          </p:nvPr>
        </p:nvSpPr>
        <p:spPr>
          <a:xfrm>
            <a:off x="1143000" y="2701527"/>
            <a:ext cx="6858000" cy="1241822"/>
          </a:xfrm>
          <a:prstGeom prst="rect">
            <a:avLst/>
          </a:prstGeom>
          <a:noFill/>
          <a:ln>
            <a:noFill/>
          </a:ln>
        </p:spPr>
        <p:txBody>
          <a:bodyPr spcFirstLastPara="1" wrap="square" lIns="68550" tIns="68550" rIns="68550" bIns="68550" anchor="t" anchorCtr="0">
            <a:normAutofit/>
          </a:bodyPr>
          <a:lstStyle>
            <a:lvl1pPr marL="457200" lvl="0"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marL="914400" lvl="1"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marL="1371600" lvl="2"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marL="1828800" lvl="3"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marL="2286000" lvl="4" indent="-228600" algn="ctr">
              <a:lnSpc>
                <a:spcPct val="90000"/>
              </a:lnSpc>
              <a:spcBef>
                <a:spcPts val="80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63" name="Google Shape;63;p15"/>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6"/>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_HEADER">
  <p:cSld name="SECTION_HEADER 2">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623887" y="1282303"/>
            <a:ext cx="7886701" cy="2139554"/>
          </a:xfrm>
          <a:prstGeom prst="rect">
            <a:avLst/>
          </a:prstGeom>
          <a:noFill/>
          <a:ln>
            <a:noFill/>
          </a:ln>
        </p:spPr>
        <p:txBody>
          <a:bodyPr spcFirstLastPara="1" wrap="square" lIns="68550" tIns="68550" rIns="68550" bIns="68550" anchor="b" anchorCtr="0">
            <a:normAutofit/>
          </a:bodyPr>
          <a:lstStyle>
            <a:lvl1pPr lvl="0" algn="l">
              <a:lnSpc>
                <a:spcPct val="90000"/>
              </a:lnSpc>
              <a:spcBef>
                <a:spcPts val="0"/>
              </a:spcBef>
              <a:spcAft>
                <a:spcPts val="0"/>
              </a:spcAft>
              <a:buClr>
                <a:srgbClr val="000000"/>
              </a:buClr>
              <a:buSzPts val="4500"/>
              <a:buFont typeface="Calibri"/>
              <a:buNone/>
              <a:defRPr sz="45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8" name="Google Shape;68;p17"/>
          <p:cNvSpPr txBox="1">
            <a:spLocks noGrp="1"/>
          </p:cNvSpPr>
          <p:nvPr>
            <p:ph type="body" idx="1"/>
          </p:nvPr>
        </p:nvSpPr>
        <p:spPr>
          <a:xfrm>
            <a:off x="623887" y="3442096"/>
            <a:ext cx="7886701" cy="1125141"/>
          </a:xfrm>
          <a:prstGeom prst="rect">
            <a:avLst/>
          </a:prstGeom>
          <a:noFill/>
          <a:ln>
            <a:noFill/>
          </a:ln>
        </p:spPr>
        <p:txBody>
          <a:bodyPr spcFirstLastPara="1" wrap="square" lIns="68550" tIns="68550" rIns="68550" bIns="68550" anchor="t" anchorCtr="0">
            <a:normAutofit/>
          </a:bodyPr>
          <a:lstStyle>
            <a:lvl1pPr marL="457200" lvl="0"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1pPr>
            <a:lvl2pPr marL="914400" lvl="1"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2pPr>
            <a:lvl3pPr marL="1371600" lvl="2"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3pPr>
            <a:lvl4pPr marL="1828800" lvl="3"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4pPr>
            <a:lvl5pPr marL="2286000" lvl="4" indent="-228600" algn="l">
              <a:lnSpc>
                <a:spcPct val="90000"/>
              </a:lnSpc>
              <a:spcBef>
                <a:spcPts val="800"/>
              </a:spcBef>
              <a:spcAft>
                <a:spcPts val="0"/>
              </a:spcAft>
              <a:buClr>
                <a:srgbClr val="888888"/>
              </a:buClr>
              <a:buSzPts val="1800"/>
              <a:buFont typeface="Calibri"/>
              <a:buNone/>
              <a:defRPr>
                <a:solidFill>
                  <a:srgbClr val="888888"/>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69" name="Google Shape;69;p17"/>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2" name="Google Shape;72;p18"/>
          <p:cNvSpPr txBox="1">
            <a:spLocks noGrp="1"/>
          </p:cNvSpPr>
          <p:nvPr>
            <p:ph type="body" idx="1"/>
          </p:nvPr>
        </p:nvSpPr>
        <p:spPr>
          <a:xfrm>
            <a:off x="628650" y="1369219"/>
            <a:ext cx="3886200" cy="3263504"/>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73" name="Google Shape;73;p18"/>
          <p:cNvSpPr txBox="1">
            <a:spLocks noGrp="1"/>
          </p:cNvSpPr>
          <p:nvPr>
            <p:ph type="body" idx="2"/>
          </p:nvPr>
        </p:nvSpPr>
        <p:spPr>
          <a:xfrm>
            <a:off x="4629150" y="1369219"/>
            <a:ext cx="3886200" cy="3263505"/>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74" name="Google Shape;74;p18"/>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629841" y="273843"/>
            <a:ext cx="7886701"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7" name="Google Shape;77;p19"/>
          <p:cNvSpPr txBox="1">
            <a:spLocks noGrp="1"/>
          </p:cNvSpPr>
          <p:nvPr>
            <p:ph type="body" idx="1"/>
          </p:nvPr>
        </p:nvSpPr>
        <p:spPr>
          <a:xfrm>
            <a:off x="629841" y="1260871"/>
            <a:ext cx="3868340" cy="617935"/>
          </a:xfrm>
          <a:prstGeom prst="rect">
            <a:avLst/>
          </a:prstGeom>
          <a:noFill/>
          <a:ln>
            <a:noFill/>
          </a:ln>
        </p:spPr>
        <p:txBody>
          <a:bodyPr spcFirstLastPara="1" wrap="square" lIns="68550" tIns="68550" rIns="68550" bIns="68550" anchor="b" anchorCtr="0">
            <a:normAutofit/>
          </a:bodyPr>
          <a:lstStyle>
            <a:lvl1pPr marL="457200" lvl="0"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1pPr>
            <a:lvl2pPr marL="914400" lvl="1"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2pPr>
            <a:lvl3pPr marL="1371600" lvl="2"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3pPr>
            <a:lvl4pPr marL="1828800" lvl="3"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4pPr>
            <a:lvl5pPr marL="2286000" lvl="4" indent="-228600" algn="l">
              <a:lnSpc>
                <a:spcPct val="90000"/>
              </a:lnSpc>
              <a:spcBef>
                <a:spcPts val="800"/>
              </a:spcBef>
              <a:spcAft>
                <a:spcPts val="0"/>
              </a:spcAft>
              <a:buClr>
                <a:srgbClr val="000000"/>
              </a:buClr>
              <a:buSzPts val="1800"/>
              <a:buFont typeface="Calibri"/>
              <a:buNone/>
              <a:defRPr b="1">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78" name="Google Shape;78;p19"/>
          <p:cNvSpPr txBox="1">
            <a:spLocks noGrp="1"/>
          </p:cNvSpPr>
          <p:nvPr>
            <p:ph type="body" idx="2"/>
          </p:nvPr>
        </p:nvSpPr>
        <p:spPr>
          <a:xfrm>
            <a:off x="629840" y="1878806"/>
            <a:ext cx="3868341" cy="2763442"/>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79" name="Google Shape;79;p19"/>
          <p:cNvSpPr txBox="1">
            <a:spLocks noGrp="1"/>
          </p:cNvSpPr>
          <p:nvPr>
            <p:ph type="body" idx="3"/>
          </p:nvPr>
        </p:nvSpPr>
        <p:spPr>
          <a:xfrm>
            <a:off x="4629150" y="1260871"/>
            <a:ext cx="3887392" cy="617935"/>
          </a:xfrm>
          <a:prstGeom prst="rect">
            <a:avLst/>
          </a:prstGeom>
          <a:noFill/>
          <a:ln>
            <a:noFill/>
          </a:ln>
        </p:spPr>
        <p:txBody>
          <a:bodyPr spcFirstLastPara="1" wrap="square" lIns="68550" tIns="68550" rIns="68550" bIns="68550"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80" name="Google Shape;80;p19"/>
          <p:cNvSpPr txBox="1">
            <a:spLocks noGrp="1"/>
          </p:cNvSpPr>
          <p:nvPr>
            <p:ph type="body" idx="4"/>
          </p:nvPr>
        </p:nvSpPr>
        <p:spPr>
          <a:xfrm>
            <a:off x="4629150" y="1878806"/>
            <a:ext cx="3887392" cy="2763442"/>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81" name="Google Shape;81;p19"/>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_ONLY">
  <p:cSld name="TITLE_ONLY 2">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4" name="Google Shape;84;p20"/>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 name="Google Shape;15;p3"/>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629841" y="342900"/>
            <a:ext cx="2949178" cy="1200150"/>
          </a:xfrm>
          <a:prstGeom prst="rect">
            <a:avLst/>
          </a:prstGeom>
          <a:noFill/>
          <a:ln>
            <a:noFill/>
          </a:ln>
        </p:spPr>
        <p:txBody>
          <a:bodyPr spcFirstLastPara="1" wrap="square" lIns="68550" tIns="68550" rIns="68550" bIns="68550" anchor="b" anchorCtr="0">
            <a:normAutofit/>
          </a:bodyPr>
          <a:lstStyle>
            <a:lvl1pPr lvl="0" algn="l">
              <a:lnSpc>
                <a:spcPct val="90000"/>
              </a:lnSpc>
              <a:spcBef>
                <a:spcPts val="0"/>
              </a:spcBef>
              <a:spcAft>
                <a:spcPts val="0"/>
              </a:spcAft>
              <a:buClr>
                <a:srgbClr val="000000"/>
              </a:buClr>
              <a:buSzPts val="2400"/>
              <a:buFont typeface="Calibri"/>
              <a:buNone/>
              <a:defRPr sz="2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7" name="Google Shape;87;p21"/>
          <p:cNvSpPr txBox="1">
            <a:spLocks noGrp="1"/>
          </p:cNvSpPr>
          <p:nvPr>
            <p:ph type="body" idx="1"/>
          </p:nvPr>
        </p:nvSpPr>
        <p:spPr>
          <a:xfrm>
            <a:off x="3887391" y="740568"/>
            <a:ext cx="4629151" cy="3655221"/>
          </a:xfrm>
          <a:prstGeom prst="rect">
            <a:avLst/>
          </a:prstGeom>
          <a:noFill/>
          <a:ln>
            <a:noFill/>
          </a:ln>
        </p:spPr>
        <p:txBody>
          <a:bodyPr spcFirstLastPara="1" wrap="square" lIns="68550" tIns="68550" rIns="68550" bIns="68550" anchor="t" anchorCtr="0">
            <a:normAutofit/>
          </a:bodyPr>
          <a:lstStyle>
            <a:lvl1pPr marL="457200" lvl="0"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1pPr>
            <a:lvl2pPr marL="914400" lvl="1"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2pPr>
            <a:lvl3pPr marL="1371600" lvl="2"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3pPr>
            <a:lvl4pPr marL="1828800" lvl="3"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4pPr>
            <a:lvl5pPr marL="2286000" lvl="4" indent="-381000" algn="l">
              <a:lnSpc>
                <a:spcPct val="90000"/>
              </a:lnSpc>
              <a:spcBef>
                <a:spcPts val="800"/>
              </a:spcBef>
              <a:spcAft>
                <a:spcPts val="0"/>
              </a:spcAft>
              <a:buClr>
                <a:srgbClr val="000000"/>
              </a:buClr>
              <a:buSzPts val="2400"/>
              <a:buChar char="•"/>
              <a:defRPr sz="24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88" name="Google Shape;88;p21"/>
          <p:cNvSpPr txBox="1">
            <a:spLocks noGrp="1"/>
          </p:cNvSpPr>
          <p:nvPr>
            <p:ph type="body" idx="2"/>
          </p:nvPr>
        </p:nvSpPr>
        <p:spPr>
          <a:xfrm>
            <a:off x="629840" y="1543050"/>
            <a:ext cx="2949180" cy="2858692"/>
          </a:xfrm>
          <a:prstGeom prst="rect">
            <a:avLst/>
          </a:prstGeom>
          <a:noFill/>
          <a:ln>
            <a:noFill/>
          </a:ln>
        </p:spPr>
        <p:txBody>
          <a:bodyPr spcFirstLastPara="1" wrap="square" lIns="68550" tIns="68550" rIns="68550" bIns="6855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89" name="Google Shape;89;p21"/>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629841" y="342900"/>
            <a:ext cx="2949178" cy="1200150"/>
          </a:xfrm>
          <a:prstGeom prst="rect">
            <a:avLst/>
          </a:prstGeom>
          <a:noFill/>
          <a:ln>
            <a:noFill/>
          </a:ln>
        </p:spPr>
        <p:txBody>
          <a:bodyPr spcFirstLastPara="1" wrap="square" lIns="68550" tIns="68550" rIns="68550" bIns="68550" anchor="b" anchorCtr="0">
            <a:normAutofit/>
          </a:bodyPr>
          <a:lstStyle>
            <a:lvl1pPr lvl="0" algn="l">
              <a:lnSpc>
                <a:spcPct val="90000"/>
              </a:lnSpc>
              <a:spcBef>
                <a:spcPts val="0"/>
              </a:spcBef>
              <a:spcAft>
                <a:spcPts val="0"/>
              </a:spcAft>
              <a:buClr>
                <a:srgbClr val="000000"/>
              </a:buClr>
              <a:buSzPts val="2400"/>
              <a:buFont typeface="Calibri"/>
              <a:buNone/>
              <a:defRPr sz="2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2" name="Google Shape;92;p22"/>
          <p:cNvSpPr>
            <a:spLocks noGrp="1"/>
          </p:cNvSpPr>
          <p:nvPr>
            <p:ph type="pic" idx="2"/>
          </p:nvPr>
        </p:nvSpPr>
        <p:spPr>
          <a:xfrm>
            <a:off x="3887391" y="740568"/>
            <a:ext cx="4629151" cy="3655221"/>
          </a:xfrm>
          <a:prstGeom prst="rect">
            <a:avLst/>
          </a:prstGeom>
          <a:noFill/>
          <a:ln>
            <a:noFill/>
          </a:ln>
        </p:spPr>
      </p:sp>
      <p:sp>
        <p:nvSpPr>
          <p:cNvPr id="93" name="Google Shape;93;p22"/>
          <p:cNvSpPr txBox="1">
            <a:spLocks noGrp="1"/>
          </p:cNvSpPr>
          <p:nvPr>
            <p:ph type="body" idx="1"/>
          </p:nvPr>
        </p:nvSpPr>
        <p:spPr>
          <a:xfrm>
            <a:off x="629841" y="1543050"/>
            <a:ext cx="2949178" cy="2858692"/>
          </a:xfrm>
          <a:prstGeom prst="rect">
            <a:avLst/>
          </a:prstGeom>
          <a:noFill/>
          <a:ln>
            <a:noFill/>
          </a:ln>
        </p:spPr>
        <p:txBody>
          <a:bodyPr spcFirstLastPara="1" wrap="square" lIns="68550" tIns="68550" rIns="68550" bIns="68550" anchor="t" anchorCtr="0">
            <a:normAutofit/>
          </a:bodyPr>
          <a:lstStyle>
            <a:lvl1pPr marL="457200" lvl="0"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1pPr>
            <a:lvl2pPr marL="914400" lvl="1"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2pPr>
            <a:lvl3pPr marL="1371600" lvl="2"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3pPr>
            <a:lvl4pPr marL="1828800" lvl="3"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4pPr>
            <a:lvl5pPr marL="2286000" lvl="4" indent="-228600" algn="l">
              <a:lnSpc>
                <a:spcPct val="90000"/>
              </a:lnSpc>
              <a:spcBef>
                <a:spcPts val="800"/>
              </a:spcBef>
              <a:spcAft>
                <a:spcPts val="0"/>
              </a:spcAft>
              <a:buClr>
                <a:srgbClr val="000000"/>
              </a:buClr>
              <a:buSzPts val="1200"/>
              <a:buFont typeface="Calibri"/>
              <a:buNone/>
              <a:defRPr sz="12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94" name="Google Shape;94;p22"/>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7" name="Google Shape;97;p23"/>
          <p:cNvSpPr txBox="1">
            <a:spLocks noGrp="1"/>
          </p:cNvSpPr>
          <p:nvPr>
            <p:ph type="body" idx="1"/>
          </p:nvPr>
        </p:nvSpPr>
        <p:spPr>
          <a:xfrm rot="5400000">
            <a:off x="2940248" y="-942380"/>
            <a:ext cx="3263504" cy="7886701"/>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98" name="Google Shape;98;p23"/>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rot="5400000">
            <a:off x="5350073" y="1467445"/>
            <a:ext cx="4358879" cy="1971676"/>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1" name="Google Shape;101;p24"/>
          <p:cNvSpPr txBox="1">
            <a:spLocks noGrp="1"/>
          </p:cNvSpPr>
          <p:nvPr>
            <p:ph type="body" idx="1"/>
          </p:nvPr>
        </p:nvSpPr>
        <p:spPr>
          <a:xfrm rot="5400000">
            <a:off x="1349572" y="-447080"/>
            <a:ext cx="4358880" cy="5800726"/>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02" name="Google Shape;102;p24"/>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p:cSld name="TITLE 3">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685800" y="1597819"/>
            <a:ext cx="7772400" cy="110252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5" name="Google Shape;105;p25"/>
          <p:cNvSpPr txBox="1">
            <a:spLocks noGrp="1"/>
          </p:cNvSpPr>
          <p:nvPr>
            <p:ph type="body" idx="1"/>
          </p:nvPr>
        </p:nvSpPr>
        <p:spPr>
          <a:xfrm>
            <a:off x="1371600" y="2914650"/>
            <a:ext cx="6400800" cy="131445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1pPr>
            <a:lvl2pPr marL="914400" lvl="1"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2pPr>
            <a:lvl3pPr marL="1371600" lvl="2"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3pPr>
            <a:lvl4pPr marL="1828800" lvl="3"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4pPr>
            <a:lvl5pPr marL="2286000" lvl="4"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06" name="Google Shape;106;p25"/>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722312" y="3305176"/>
            <a:ext cx="7772401" cy="1021558"/>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4000"/>
              <a:buFont typeface="Bitter"/>
              <a:buNone/>
              <a:defRPr sz="4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9" name="Google Shape;109;p26"/>
          <p:cNvSpPr txBox="1">
            <a:spLocks noGrp="1"/>
          </p:cNvSpPr>
          <p:nvPr>
            <p:ph type="body" idx="1"/>
          </p:nvPr>
        </p:nvSpPr>
        <p:spPr>
          <a:xfrm>
            <a:off x="722312" y="2180033"/>
            <a:ext cx="7772401" cy="1125142"/>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1pPr>
            <a:lvl2pPr marL="914400" lvl="1"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2pPr>
            <a:lvl3pPr marL="1371600" lvl="2"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3pPr>
            <a:lvl4pPr marL="1828800" lvl="3"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4pPr>
            <a:lvl5pPr marL="2286000" lvl="4"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10" name="Google Shape;110;p26"/>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3" name="Google Shape;113;p27"/>
          <p:cNvSpPr txBox="1">
            <a:spLocks noGrp="1"/>
          </p:cNvSpPr>
          <p:nvPr>
            <p:ph type="body" idx="1"/>
          </p:nvPr>
        </p:nvSpPr>
        <p:spPr>
          <a:xfrm>
            <a:off x="457200" y="1200150"/>
            <a:ext cx="4038600" cy="3394474"/>
          </a:xfrm>
          <a:prstGeom prst="rect">
            <a:avLst/>
          </a:prstGeom>
          <a:noFill/>
          <a:ln>
            <a:noFill/>
          </a:ln>
        </p:spPr>
        <p:txBody>
          <a:bodyPr spcFirstLastPara="1" wrap="square" lIns="91400" tIns="91400" rIns="91400" bIns="91400" anchor="t" anchorCtr="0">
            <a:normAutofit/>
          </a:bodyPr>
          <a:lstStyle>
            <a:lvl1pPr marL="457200" lvl="0"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1pPr>
            <a:lvl2pPr marL="914400" lvl="1"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2pPr>
            <a:lvl3pPr marL="1371600" lvl="2"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3pPr>
            <a:lvl4pPr marL="1828800" lvl="3"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4pPr>
            <a:lvl5pPr marL="2286000" lvl="4"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14" name="Google Shape;114;p27"/>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7" name="Google Shape;117;p28"/>
          <p:cNvSpPr txBox="1">
            <a:spLocks noGrp="1"/>
          </p:cNvSpPr>
          <p:nvPr>
            <p:ph type="body" idx="1"/>
          </p:nvPr>
        </p:nvSpPr>
        <p:spPr>
          <a:xfrm>
            <a:off x="457200" y="1151333"/>
            <a:ext cx="4040188" cy="479824"/>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500"/>
              </a:spcBef>
              <a:spcAft>
                <a:spcPts val="0"/>
              </a:spcAft>
              <a:buClr>
                <a:srgbClr val="000000"/>
              </a:buClr>
              <a:buSzPts val="2400"/>
              <a:buFont typeface="Fira Sans SemiBold"/>
              <a:buNone/>
              <a:defRPr sz="2400" b="1">
                <a:solidFill>
                  <a:srgbClr val="000000"/>
                </a:solidFill>
                <a:latin typeface="Fira Sans SemiBold"/>
                <a:ea typeface="Fira Sans SemiBold"/>
                <a:cs typeface="Fira Sans SemiBold"/>
                <a:sym typeface="Fira Sans SemiBold"/>
              </a:defRPr>
            </a:lvl1pPr>
            <a:lvl2pPr marL="914400" lvl="1" indent="-228600" algn="l">
              <a:lnSpc>
                <a:spcPct val="100000"/>
              </a:lnSpc>
              <a:spcBef>
                <a:spcPts val="500"/>
              </a:spcBef>
              <a:spcAft>
                <a:spcPts val="0"/>
              </a:spcAft>
              <a:buClr>
                <a:srgbClr val="000000"/>
              </a:buClr>
              <a:buSzPts val="2400"/>
              <a:buFont typeface="Fira Sans SemiBold"/>
              <a:buNone/>
              <a:defRPr sz="2400" b="1">
                <a:solidFill>
                  <a:srgbClr val="000000"/>
                </a:solidFill>
                <a:latin typeface="Fira Sans SemiBold"/>
                <a:ea typeface="Fira Sans SemiBold"/>
                <a:cs typeface="Fira Sans SemiBold"/>
                <a:sym typeface="Fira Sans SemiBold"/>
              </a:defRPr>
            </a:lvl2pPr>
            <a:lvl3pPr marL="1371600" lvl="2" indent="-228600" algn="l">
              <a:lnSpc>
                <a:spcPct val="100000"/>
              </a:lnSpc>
              <a:spcBef>
                <a:spcPts val="500"/>
              </a:spcBef>
              <a:spcAft>
                <a:spcPts val="0"/>
              </a:spcAft>
              <a:buClr>
                <a:srgbClr val="000000"/>
              </a:buClr>
              <a:buSzPts val="2400"/>
              <a:buFont typeface="Fira Sans SemiBold"/>
              <a:buNone/>
              <a:defRPr sz="2400" b="1">
                <a:solidFill>
                  <a:srgbClr val="000000"/>
                </a:solidFill>
                <a:latin typeface="Fira Sans SemiBold"/>
                <a:ea typeface="Fira Sans SemiBold"/>
                <a:cs typeface="Fira Sans SemiBold"/>
                <a:sym typeface="Fira Sans SemiBold"/>
              </a:defRPr>
            </a:lvl3pPr>
            <a:lvl4pPr marL="1828800" lvl="3" indent="-228600" algn="l">
              <a:lnSpc>
                <a:spcPct val="100000"/>
              </a:lnSpc>
              <a:spcBef>
                <a:spcPts val="500"/>
              </a:spcBef>
              <a:spcAft>
                <a:spcPts val="0"/>
              </a:spcAft>
              <a:buClr>
                <a:srgbClr val="000000"/>
              </a:buClr>
              <a:buSzPts val="2400"/>
              <a:buFont typeface="Fira Sans SemiBold"/>
              <a:buNone/>
              <a:defRPr sz="2400" b="1">
                <a:solidFill>
                  <a:srgbClr val="000000"/>
                </a:solidFill>
                <a:latin typeface="Fira Sans SemiBold"/>
                <a:ea typeface="Fira Sans SemiBold"/>
                <a:cs typeface="Fira Sans SemiBold"/>
                <a:sym typeface="Fira Sans SemiBold"/>
              </a:defRPr>
            </a:lvl4pPr>
            <a:lvl5pPr marL="2286000" lvl="4" indent="-228600" algn="l">
              <a:lnSpc>
                <a:spcPct val="100000"/>
              </a:lnSpc>
              <a:spcBef>
                <a:spcPts val="500"/>
              </a:spcBef>
              <a:spcAft>
                <a:spcPts val="0"/>
              </a:spcAft>
              <a:buClr>
                <a:srgbClr val="000000"/>
              </a:buClr>
              <a:buSzPts val="2400"/>
              <a:buFont typeface="Fira Sans SemiBold"/>
              <a:buNone/>
              <a:defRPr sz="2400" b="1">
                <a:solidFill>
                  <a:srgbClr val="000000"/>
                </a:solidFill>
                <a:latin typeface="Fira Sans SemiBold"/>
                <a:ea typeface="Fira Sans SemiBold"/>
                <a:cs typeface="Fira Sans SemiBold"/>
                <a:sym typeface="Fira Sans SemiBold"/>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18" name="Google Shape;118;p28"/>
          <p:cNvSpPr txBox="1">
            <a:spLocks noGrp="1"/>
          </p:cNvSpPr>
          <p:nvPr>
            <p:ph type="body" idx="2"/>
          </p:nvPr>
        </p:nvSpPr>
        <p:spPr>
          <a:xfrm>
            <a:off x="4645026" y="1151333"/>
            <a:ext cx="4041777" cy="479824"/>
          </a:xfrm>
          <a:prstGeom prst="rect">
            <a:avLst/>
          </a:prstGeom>
          <a:noFill/>
          <a:ln>
            <a:noFill/>
          </a:ln>
        </p:spPr>
        <p:txBody>
          <a:bodyPr spcFirstLastPara="1" wrap="square" lIns="91400" tIns="91400" rIns="91400" bIns="91400"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19" name="Google Shape;119;p28"/>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0"/>
        <p:cNvGrpSpPr/>
        <p:nvPr/>
      </p:nvGrpSpPr>
      <p:grpSpPr>
        <a:xfrm>
          <a:off x="0" y="0"/>
          <a:ext cx="0" cy="0"/>
          <a:chOff x="0" y="0"/>
          <a:chExt cx="0" cy="0"/>
        </a:xfrm>
      </p:grpSpPr>
      <p:sp>
        <p:nvSpPr>
          <p:cNvPr id="121" name="Google Shape;121;p29"/>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2" name="Google Shape;122;p29"/>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3"/>
        <p:cNvGrpSpPr/>
        <p:nvPr/>
      </p:nvGrpSpPr>
      <p:grpSpPr>
        <a:xfrm>
          <a:off x="0" y="0"/>
          <a:ext cx="0" cy="0"/>
          <a:chOff x="0" y="0"/>
          <a:chExt cx="0" cy="0"/>
        </a:xfrm>
      </p:grpSpPr>
      <p:sp>
        <p:nvSpPr>
          <p:cNvPr id="124" name="Google Shape;124;p30"/>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AND_BODY">
  <p:cSld name="TITLE_AND_BODY 2">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 name="Google Shape;19;p4"/>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 name="Google Shape;20;p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5"/>
        <p:cNvGrpSpPr/>
        <p:nvPr/>
      </p:nvGrpSpPr>
      <p:grpSpPr>
        <a:xfrm>
          <a:off x="0" y="0"/>
          <a:ext cx="0" cy="0"/>
          <a:chOff x="0" y="0"/>
          <a:chExt cx="0" cy="0"/>
        </a:xfrm>
      </p:grpSpPr>
      <p:sp>
        <p:nvSpPr>
          <p:cNvPr id="126" name="Google Shape;126;p31"/>
          <p:cNvSpPr txBox="1">
            <a:spLocks noGrp="1"/>
          </p:cNvSpPr>
          <p:nvPr>
            <p:ph type="title"/>
          </p:nvPr>
        </p:nvSpPr>
        <p:spPr>
          <a:xfrm>
            <a:off x="457201" y="204785"/>
            <a:ext cx="3008315" cy="87154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7" name="Google Shape;127;p31"/>
          <p:cNvSpPr txBox="1">
            <a:spLocks noGrp="1"/>
          </p:cNvSpPr>
          <p:nvPr>
            <p:ph type="body" idx="1"/>
          </p:nvPr>
        </p:nvSpPr>
        <p:spPr>
          <a:xfrm>
            <a:off x="3575050" y="204788"/>
            <a:ext cx="5111750" cy="4389836"/>
          </a:xfrm>
          <a:prstGeom prst="rect">
            <a:avLst/>
          </a:prstGeom>
          <a:noFill/>
          <a:ln>
            <a:noFill/>
          </a:ln>
        </p:spPr>
        <p:txBody>
          <a:bodyPr spcFirstLastPara="1" wrap="square" lIns="91400" tIns="91400" rIns="91400" bIns="91400" anchor="t" anchorCtr="0">
            <a:normAutofit/>
          </a:bodyPr>
          <a:lstStyle>
            <a:lvl1pPr marL="457200" lvl="0"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1pPr>
            <a:lvl2pPr marL="914400" lvl="1"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2pPr>
            <a:lvl3pPr marL="1371600" lvl="2"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3pPr>
            <a:lvl4pPr marL="1828800" lvl="3"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4pPr>
            <a:lvl5pPr marL="2286000" lvl="4"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8" name="Google Shape;128;p31"/>
          <p:cNvSpPr txBox="1">
            <a:spLocks noGrp="1"/>
          </p:cNvSpPr>
          <p:nvPr>
            <p:ph type="body" idx="2"/>
          </p:nvPr>
        </p:nvSpPr>
        <p:spPr>
          <a:xfrm>
            <a:off x="457200" y="1076326"/>
            <a:ext cx="3008316" cy="3518297"/>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9" name="Google Shape;129;p3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1792288" y="3600450"/>
            <a:ext cx="5486402" cy="425054"/>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2" name="Google Shape;132;p32"/>
          <p:cNvSpPr>
            <a:spLocks noGrp="1"/>
          </p:cNvSpPr>
          <p:nvPr>
            <p:ph type="pic" idx="2"/>
          </p:nvPr>
        </p:nvSpPr>
        <p:spPr>
          <a:xfrm>
            <a:off x="1792288" y="459581"/>
            <a:ext cx="5486402" cy="3086101"/>
          </a:xfrm>
          <a:prstGeom prst="rect">
            <a:avLst/>
          </a:prstGeom>
          <a:noFill/>
          <a:ln>
            <a:noFill/>
          </a:ln>
        </p:spPr>
      </p:sp>
      <p:sp>
        <p:nvSpPr>
          <p:cNvPr id="133" name="Google Shape;133;p32"/>
          <p:cNvSpPr txBox="1">
            <a:spLocks noGrp="1"/>
          </p:cNvSpPr>
          <p:nvPr>
            <p:ph type="body" idx="1"/>
          </p:nvPr>
        </p:nvSpPr>
        <p:spPr>
          <a:xfrm>
            <a:off x="1792288" y="4025503"/>
            <a:ext cx="5486402" cy="603649"/>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1pPr>
            <a:lvl2pPr marL="914400" lvl="1"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2pPr>
            <a:lvl3pPr marL="1371600" lvl="2"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3pPr>
            <a:lvl4pPr marL="1828800" lvl="3"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4pPr>
            <a:lvl5pPr marL="2286000" lvl="4"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34" name="Google Shape;134;p32"/>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7" name="Google Shape;137;p33"/>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38" name="Google Shape;138;p33"/>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39"/>
        <p:cNvGrpSpPr/>
        <p:nvPr/>
      </p:nvGrpSpPr>
      <p:grpSpPr>
        <a:xfrm>
          <a:off x="0" y="0"/>
          <a:ext cx="0" cy="0"/>
          <a:chOff x="0" y="0"/>
          <a:chExt cx="0" cy="0"/>
        </a:xfrm>
      </p:grpSpPr>
      <p:sp>
        <p:nvSpPr>
          <p:cNvPr id="140" name="Google Shape;140;p34"/>
          <p:cNvSpPr txBox="1">
            <a:spLocks noGrp="1"/>
          </p:cNvSpPr>
          <p:nvPr>
            <p:ph type="title"/>
          </p:nvPr>
        </p:nvSpPr>
        <p:spPr>
          <a:xfrm>
            <a:off x="6629400" y="205978"/>
            <a:ext cx="2057400" cy="4388647"/>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1" name="Google Shape;141;p34"/>
          <p:cNvSpPr txBox="1">
            <a:spLocks noGrp="1"/>
          </p:cNvSpPr>
          <p:nvPr>
            <p:ph type="body" idx="1"/>
          </p:nvPr>
        </p:nvSpPr>
        <p:spPr>
          <a:xfrm>
            <a:off x="457200" y="205978"/>
            <a:ext cx="6019800" cy="4388647"/>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42" name="Google Shape;142;p3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35"/>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5" name="Google Shape;145;p35"/>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46" name="Google Shape;146;p35"/>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BJECT">
  <p:cSld name="OBJECT 2">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628650" y="273843"/>
            <a:ext cx="7886700" cy="994201"/>
          </a:xfrm>
          <a:prstGeom prst="rect">
            <a:avLst/>
          </a:prstGeom>
          <a:noFill/>
          <a:ln>
            <a:noFill/>
          </a:ln>
        </p:spPr>
        <p:txBody>
          <a:bodyPr spcFirstLastPara="1" wrap="square" lIns="91400" tIns="91400" rIns="91400" bIns="91400" anchor="ctr" anchorCtr="0">
            <a:normAutofit/>
          </a:bodyPr>
          <a:lstStyle>
            <a:lvl1pPr lvl="0" algn="l">
              <a:lnSpc>
                <a:spcPct val="90000"/>
              </a:lnSpc>
              <a:spcBef>
                <a:spcPts val="0"/>
              </a:spcBef>
              <a:spcAft>
                <a:spcPts val="0"/>
              </a:spcAft>
              <a:buClr>
                <a:srgbClr val="C00000"/>
              </a:buClr>
              <a:buSzPts val="3300"/>
              <a:buFont typeface="Calibri"/>
              <a:buNone/>
              <a:defRPr sz="3300" b="1">
                <a:solidFill>
                  <a:srgbClr val="C0000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9" name="Google Shape;149;p36"/>
          <p:cNvSpPr txBox="1">
            <a:spLocks noGrp="1"/>
          </p:cNvSpPr>
          <p:nvPr>
            <p:ph type="body" idx="1"/>
          </p:nvPr>
        </p:nvSpPr>
        <p:spPr>
          <a:xfrm>
            <a:off x="628650" y="1369219"/>
            <a:ext cx="7886700" cy="2832900"/>
          </a:xfrm>
          <a:prstGeom prst="rect">
            <a:avLst/>
          </a:prstGeom>
          <a:noFill/>
          <a:ln>
            <a:noFill/>
          </a:ln>
        </p:spPr>
        <p:txBody>
          <a:bodyPr spcFirstLastPara="1" wrap="square" lIns="91400" tIns="91400" rIns="91400" bIns="91400"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50" name="Google Shape;150;p36"/>
          <p:cNvSpPr txBox="1">
            <a:spLocks noGrp="1"/>
          </p:cNvSpPr>
          <p:nvPr>
            <p:ph type="sldNum" idx="12"/>
          </p:nvPr>
        </p:nvSpPr>
        <p:spPr>
          <a:xfrm>
            <a:off x="8318237" y="4800088"/>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p:cSld name="TITLE 4">
    <p:spTree>
      <p:nvGrpSpPr>
        <p:cNvPr id="1" name="Shape 151"/>
        <p:cNvGrpSpPr/>
        <p:nvPr/>
      </p:nvGrpSpPr>
      <p:grpSpPr>
        <a:xfrm>
          <a:off x="0" y="0"/>
          <a:ext cx="0" cy="0"/>
          <a:chOff x="0" y="0"/>
          <a:chExt cx="0" cy="0"/>
        </a:xfrm>
      </p:grpSpPr>
      <p:sp>
        <p:nvSpPr>
          <p:cNvPr id="152" name="Google Shape;152;p37"/>
          <p:cNvSpPr txBox="1">
            <a:spLocks noGrp="1"/>
          </p:cNvSpPr>
          <p:nvPr>
            <p:ph type="title"/>
          </p:nvPr>
        </p:nvSpPr>
        <p:spPr>
          <a:xfrm>
            <a:off x="685800" y="1597819"/>
            <a:ext cx="7772400" cy="110252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3" name="Google Shape;153;p37"/>
          <p:cNvSpPr txBox="1">
            <a:spLocks noGrp="1"/>
          </p:cNvSpPr>
          <p:nvPr>
            <p:ph type="body" idx="1"/>
          </p:nvPr>
        </p:nvSpPr>
        <p:spPr>
          <a:xfrm>
            <a:off x="1371600" y="2914650"/>
            <a:ext cx="6400800" cy="131445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1pPr>
            <a:lvl2pPr marL="914400" lvl="1"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2pPr>
            <a:lvl3pPr marL="1371600" lvl="2"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3pPr>
            <a:lvl4pPr marL="1828800" lvl="3"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4pPr>
            <a:lvl5pPr marL="2286000" lvl="4" indent="-228600" algn="ctr">
              <a:lnSpc>
                <a:spcPct val="100000"/>
              </a:lnSpc>
              <a:spcBef>
                <a:spcPts val="500"/>
              </a:spcBef>
              <a:spcAft>
                <a:spcPts val="0"/>
              </a:spcAft>
              <a:buClr>
                <a:srgbClr val="888888"/>
              </a:buClr>
              <a:buSzPts val="2400"/>
              <a:buFont typeface="Fira Sans"/>
              <a:buNone/>
              <a:defRPr sz="24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54" name="Google Shape;154;p37"/>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p:cSld name="Section Header 2">
    <p:spTree>
      <p:nvGrpSpPr>
        <p:cNvPr id="1" name="Shape 155"/>
        <p:cNvGrpSpPr/>
        <p:nvPr/>
      </p:nvGrpSpPr>
      <p:grpSpPr>
        <a:xfrm>
          <a:off x="0" y="0"/>
          <a:ext cx="0" cy="0"/>
          <a:chOff x="0" y="0"/>
          <a:chExt cx="0" cy="0"/>
        </a:xfrm>
      </p:grpSpPr>
      <p:sp>
        <p:nvSpPr>
          <p:cNvPr id="156" name="Google Shape;156;p38"/>
          <p:cNvSpPr txBox="1">
            <a:spLocks noGrp="1"/>
          </p:cNvSpPr>
          <p:nvPr>
            <p:ph type="title"/>
          </p:nvPr>
        </p:nvSpPr>
        <p:spPr>
          <a:xfrm>
            <a:off x="722312" y="3305176"/>
            <a:ext cx="7772401" cy="1021558"/>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4000"/>
              <a:buFont typeface="Bitter"/>
              <a:buNone/>
              <a:defRPr sz="4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7" name="Google Shape;157;p38"/>
          <p:cNvSpPr txBox="1">
            <a:spLocks noGrp="1"/>
          </p:cNvSpPr>
          <p:nvPr>
            <p:ph type="body" idx="1"/>
          </p:nvPr>
        </p:nvSpPr>
        <p:spPr>
          <a:xfrm>
            <a:off x="722312" y="2180033"/>
            <a:ext cx="7772401" cy="1125142"/>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1pPr>
            <a:lvl2pPr marL="914400" lvl="1"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2pPr>
            <a:lvl3pPr marL="1371600" lvl="2"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3pPr>
            <a:lvl4pPr marL="1828800" lvl="3"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4pPr>
            <a:lvl5pPr marL="2286000" lvl="4" indent="-228600" algn="l">
              <a:lnSpc>
                <a:spcPct val="100000"/>
              </a:lnSpc>
              <a:spcBef>
                <a:spcPts val="400"/>
              </a:spcBef>
              <a:spcAft>
                <a:spcPts val="0"/>
              </a:spcAft>
              <a:buClr>
                <a:srgbClr val="888888"/>
              </a:buClr>
              <a:buSzPts val="2000"/>
              <a:buFont typeface="Fira Sans"/>
              <a:buNone/>
              <a:defRPr sz="2000">
                <a:solidFill>
                  <a:srgbClr val="888888"/>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58" name="Google Shape;158;p38"/>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cSld name="Two Content 2">
    <p:spTree>
      <p:nvGrpSpPr>
        <p:cNvPr id="1" name="Shape 159"/>
        <p:cNvGrpSpPr/>
        <p:nvPr/>
      </p:nvGrpSpPr>
      <p:grpSpPr>
        <a:xfrm>
          <a:off x="0" y="0"/>
          <a:ext cx="0" cy="0"/>
          <a:chOff x="0" y="0"/>
          <a:chExt cx="0" cy="0"/>
        </a:xfrm>
      </p:grpSpPr>
      <p:sp>
        <p:nvSpPr>
          <p:cNvPr id="160" name="Google Shape;160;p39"/>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61" name="Google Shape;161;p39"/>
          <p:cNvSpPr txBox="1">
            <a:spLocks noGrp="1"/>
          </p:cNvSpPr>
          <p:nvPr>
            <p:ph type="body" idx="1"/>
          </p:nvPr>
        </p:nvSpPr>
        <p:spPr>
          <a:xfrm>
            <a:off x="457200" y="1200150"/>
            <a:ext cx="4038600" cy="3394474"/>
          </a:xfrm>
          <a:prstGeom prst="rect">
            <a:avLst/>
          </a:prstGeom>
          <a:noFill/>
          <a:ln>
            <a:noFill/>
          </a:ln>
        </p:spPr>
        <p:txBody>
          <a:bodyPr spcFirstLastPara="1" wrap="square" lIns="91400" tIns="91400" rIns="91400" bIns="91400" anchor="t" anchorCtr="0">
            <a:normAutofit/>
          </a:bodyPr>
          <a:lstStyle>
            <a:lvl1pPr marL="457200" lvl="0"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1pPr>
            <a:lvl2pPr marL="914400" lvl="1"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2pPr>
            <a:lvl3pPr marL="1371600" lvl="2"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3pPr>
            <a:lvl4pPr marL="1828800" lvl="3"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4pPr>
            <a:lvl5pPr marL="2286000" lvl="4" indent="-406400" algn="l">
              <a:lnSpc>
                <a:spcPct val="100000"/>
              </a:lnSpc>
              <a:spcBef>
                <a:spcPts val="600"/>
              </a:spcBef>
              <a:spcAft>
                <a:spcPts val="0"/>
              </a:spcAft>
              <a:buClr>
                <a:srgbClr val="000000"/>
              </a:buClr>
              <a:buSzPts val="2800"/>
              <a:buChar char="»"/>
              <a:defRPr sz="28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2" name="Google Shape;162;p39"/>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p:cSld name="Comparison 2">
    <p:spTree>
      <p:nvGrpSpPr>
        <p:cNvPr id="1" name="Shape 163"/>
        <p:cNvGrpSpPr/>
        <p:nvPr/>
      </p:nvGrpSpPr>
      <p:grpSpPr>
        <a:xfrm>
          <a:off x="0" y="0"/>
          <a:ext cx="0" cy="0"/>
          <a:chOff x="0" y="0"/>
          <a:chExt cx="0" cy="0"/>
        </a:xfrm>
      </p:grpSpPr>
      <p:sp>
        <p:nvSpPr>
          <p:cNvPr id="164" name="Google Shape;164;p40"/>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65" name="Google Shape;165;p40"/>
          <p:cNvSpPr txBox="1">
            <a:spLocks noGrp="1"/>
          </p:cNvSpPr>
          <p:nvPr>
            <p:ph type="body" idx="1"/>
          </p:nvPr>
        </p:nvSpPr>
        <p:spPr>
          <a:xfrm>
            <a:off x="457200" y="1151333"/>
            <a:ext cx="4040188" cy="479824"/>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500"/>
              </a:spcBef>
              <a:spcAft>
                <a:spcPts val="0"/>
              </a:spcAft>
              <a:buClr>
                <a:srgbClr val="000000"/>
              </a:buClr>
              <a:buSzPts val="2400"/>
              <a:buFont typeface="Fira Sans SemiBold"/>
              <a:buNone/>
              <a:defRPr sz="2400" b="1">
                <a:solidFill>
                  <a:srgbClr val="000000"/>
                </a:solidFill>
                <a:latin typeface="Fira Sans SemiBold"/>
                <a:ea typeface="Fira Sans SemiBold"/>
                <a:cs typeface="Fira Sans SemiBold"/>
                <a:sym typeface="Fira Sans SemiBold"/>
              </a:defRPr>
            </a:lvl1pPr>
            <a:lvl2pPr marL="914400" lvl="1" indent="-228600" algn="l">
              <a:lnSpc>
                <a:spcPct val="100000"/>
              </a:lnSpc>
              <a:spcBef>
                <a:spcPts val="500"/>
              </a:spcBef>
              <a:spcAft>
                <a:spcPts val="0"/>
              </a:spcAft>
              <a:buClr>
                <a:srgbClr val="000000"/>
              </a:buClr>
              <a:buSzPts val="2400"/>
              <a:buFont typeface="Fira Sans SemiBold"/>
              <a:buNone/>
              <a:defRPr sz="2400" b="1">
                <a:solidFill>
                  <a:srgbClr val="000000"/>
                </a:solidFill>
                <a:latin typeface="Fira Sans SemiBold"/>
                <a:ea typeface="Fira Sans SemiBold"/>
                <a:cs typeface="Fira Sans SemiBold"/>
                <a:sym typeface="Fira Sans SemiBold"/>
              </a:defRPr>
            </a:lvl2pPr>
            <a:lvl3pPr marL="1371600" lvl="2" indent="-228600" algn="l">
              <a:lnSpc>
                <a:spcPct val="100000"/>
              </a:lnSpc>
              <a:spcBef>
                <a:spcPts val="500"/>
              </a:spcBef>
              <a:spcAft>
                <a:spcPts val="0"/>
              </a:spcAft>
              <a:buClr>
                <a:srgbClr val="000000"/>
              </a:buClr>
              <a:buSzPts val="2400"/>
              <a:buFont typeface="Fira Sans SemiBold"/>
              <a:buNone/>
              <a:defRPr sz="2400" b="1">
                <a:solidFill>
                  <a:srgbClr val="000000"/>
                </a:solidFill>
                <a:latin typeface="Fira Sans SemiBold"/>
                <a:ea typeface="Fira Sans SemiBold"/>
                <a:cs typeface="Fira Sans SemiBold"/>
                <a:sym typeface="Fira Sans SemiBold"/>
              </a:defRPr>
            </a:lvl3pPr>
            <a:lvl4pPr marL="1828800" lvl="3" indent="-228600" algn="l">
              <a:lnSpc>
                <a:spcPct val="100000"/>
              </a:lnSpc>
              <a:spcBef>
                <a:spcPts val="500"/>
              </a:spcBef>
              <a:spcAft>
                <a:spcPts val="0"/>
              </a:spcAft>
              <a:buClr>
                <a:srgbClr val="000000"/>
              </a:buClr>
              <a:buSzPts val="2400"/>
              <a:buFont typeface="Fira Sans SemiBold"/>
              <a:buNone/>
              <a:defRPr sz="2400" b="1">
                <a:solidFill>
                  <a:srgbClr val="000000"/>
                </a:solidFill>
                <a:latin typeface="Fira Sans SemiBold"/>
                <a:ea typeface="Fira Sans SemiBold"/>
                <a:cs typeface="Fira Sans SemiBold"/>
                <a:sym typeface="Fira Sans SemiBold"/>
              </a:defRPr>
            </a:lvl4pPr>
            <a:lvl5pPr marL="2286000" lvl="4" indent="-228600" algn="l">
              <a:lnSpc>
                <a:spcPct val="100000"/>
              </a:lnSpc>
              <a:spcBef>
                <a:spcPts val="500"/>
              </a:spcBef>
              <a:spcAft>
                <a:spcPts val="0"/>
              </a:spcAft>
              <a:buClr>
                <a:srgbClr val="000000"/>
              </a:buClr>
              <a:buSzPts val="2400"/>
              <a:buFont typeface="Fira Sans SemiBold"/>
              <a:buNone/>
              <a:defRPr sz="2400" b="1">
                <a:solidFill>
                  <a:srgbClr val="000000"/>
                </a:solidFill>
                <a:latin typeface="Fira Sans SemiBold"/>
                <a:ea typeface="Fira Sans SemiBold"/>
                <a:cs typeface="Fira Sans SemiBold"/>
                <a:sym typeface="Fira Sans SemiBold"/>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6" name="Google Shape;166;p40"/>
          <p:cNvSpPr txBox="1">
            <a:spLocks noGrp="1"/>
          </p:cNvSpPr>
          <p:nvPr>
            <p:ph type="body" idx="2"/>
          </p:nvPr>
        </p:nvSpPr>
        <p:spPr>
          <a:xfrm>
            <a:off x="4645026" y="1151333"/>
            <a:ext cx="4041777" cy="479824"/>
          </a:xfrm>
          <a:prstGeom prst="rect">
            <a:avLst/>
          </a:prstGeom>
          <a:noFill/>
          <a:ln>
            <a:noFill/>
          </a:ln>
        </p:spPr>
        <p:txBody>
          <a:bodyPr spcFirstLastPara="1" wrap="square" lIns="91400" tIns="91400" rIns="91400" bIns="91400"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7" name="Google Shape;167;p40"/>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BODY">
  <p:cSld name="TITLE_AND_BODY 3">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3" name="Google Shape;23;p5"/>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4" name="Google Shape;24;p5"/>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2">
    <p:spTree>
      <p:nvGrpSpPr>
        <p:cNvPr id="1" name="Shape 168"/>
        <p:cNvGrpSpPr/>
        <p:nvPr/>
      </p:nvGrpSpPr>
      <p:grpSpPr>
        <a:xfrm>
          <a:off x="0" y="0"/>
          <a:ext cx="0" cy="0"/>
          <a:chOff x="0" y="0"/>
          <a:chExt cx="0" cy="0"/>
        </a:xfrm>
      </p:grpSpPr>
      <p:sp>
        <p:nvSpPr>
          <p:cNvPr id="169" name="Google Shape;169;p41"/>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70" name="Google Shape;170;p4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171"/>
        <p:cNvGrpSpPr/>
        <p:nvPr/>
      </p:nvGrpSpPr>
      <p:grpSpPr>
        <a:xfrm>
          <a:off x="0" y="0"/>
          <a:ext cx="0" cy="0"/>
          <a:chOff x="0" y="0"/>
          <a:chExt cx="0" cy="0"/>
        </a:xfrm>
      </p:grpSpPr>
      <p:sp>
        <p:nvSpPr>
          <p:cNvPr id="172" name="Google Shape;172;p42"/>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2">
    <p:spTree>
      <p:nvGrpSpPr>
        <p:cNvPr id="1" name="Shape 173"/>
        <p:cNvGrpSpPr/>
        <p:nvPr/>
      </p:nvGrpSpPr>
      <p:grpSpPr>
        <a:xfrm>
          <a:off x="0" y="0"/>
          <a:ext cx="0" cy="0"/>
          <a:chOff x="0" y="0"/>
          <a:chExt cx="0" cy="0"/>
        </a:xfrm>
      </p:grpSpPr>
      <p:sp>
        <p:nvSpPr>
          <p:cNvPr id="174" name="Google Shape;174;p43"/>
          <p:cNvSpPr txBox="1">
            <a:spLocks noGrp="1"/>
          </p:cNvSpPr>
          <p:nvPr>
            <p:ph type="title"/>
          </p:nvPr>
        </p:nvSpPr>
        <p:spPr>
          <a:xfrm>
            <a:off x="457201" y="204785"/>
            <a:ext cx="3008315" cy="87154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75" name="Google Shape;175;p43"/>
          <p:cNvSpPr txBox="1">
            <a:spLocks noGrp="1"/>
          </p:cNvSpPr>
          <p:nvPr>
            <p:ph type="body" idx="1"/>
          </p:nvPr>
        </p:nvSpPr>
        <p:spPr>
          <a:xfrm>
            <a:off x="3575050" y="204788"/>
            <a:ext cx="5111750" cy="4389836"/>
          </a:xfrm>
          <a:prstGeom prst="rect">
            <a:avLst/>
          </a:prstGeom>
          <a:noFill/>
          <a:ln>
            <a:noFill/>
          </a:ln>
        </p:spPr>
        <p:txBody>
          <a:bodyPr spcFirstLastPara="1" wrap="square" lIns="91400" tIns="91400" rIns="91400" bIns="91400" anchor="t" anchorCtr="0">
            <a:normAutofit/>
          </a:bodyPr>
          <a:lstStyle>
            <a:lvl1pPr marL="457200" lvl="0"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1pPr>
            <a:lvl2pPr marL="914400" lvl="1"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2pPr>
            <a:lvl3pPr marL="1371600" lvl="2"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3pPr>
            <a:lvl4pPr marL="1828800" lvl="3"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4pPr>
            <a:lvl5pPr marL="2286000" lvl="4" indent="-431800" algn="l">
              <a:lnSpc>
                <a:spcPct val="100000"/>
              </a:lnSpc>
              <a:spcBef>
                <a:spcPts val="700"/>
              </a:spcBef>
              <a:spcAft>
                <a:spcPts val="0"/>
              </a:spcAft>
              <a:buClr>
                <a:srgbClr val="000000"/>
              </a:buClr>
              <a:buSzPts val="3200"/>
              <a:buChar char="»"/>
              <a:defRPr sz="32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76" name="Google Shape;176;p43"/>
          <p:cNvSpPr txBox="1">
            <a:spLocks noGrp="1"/>
          </p:cNvSpPr>
          <p:nvPr>
            <p:ph type="body" idx="2"/>
          </p:nvPr>
        </p:nvSpPr>
        <p:spPr>
          <a:xfrm>
            <a:off x="457200" y="1076326"/>
            <a:ext cx="3008316" cy="3518297"/>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77" name="Google Shape;177;p43"/>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2">
    <p:spTree>
      <p:nvGrpSpPr>
        <p:cNvPr id="1" name="Shape 178"/>
        <p:cNvGrpSpPr/>
        <p:nvPr/>
      </p:nvGrpSpPr>
      <p:grpSpPr>
        <a:xfrm>
          <a:off x="0" y="0"/>
          <a:ext cx="0" cy="0"/>
          <a:chOff x="0" y="0"/>
          <a:chExt cx="0" cy="0"/>
        </a:xfrm>
      </p:grpSpPr>
      <p:sp>
        <p:nvSpPr>
          <p:cNvPr id="179" name="Google Shape;179;p44"/>
          <p:cNvSpPr txBox="1">
            <a:spLocks noGrp="1"/>
          </p:cNvSpPr>
          <p:nvPr>
            <p:ph type="title"/>
          </p:nvPr>
        </p:nvSpPr>
        <p:spPr>
          <a:xfrm>
            <a:off x="1792288" y="3600450"/>
            <a:ext cx="5486402" cy="425054"/>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80" name="Google Shape;180;p44"/>
          <p:cNvSpPr>
            <a:spLocks noGrp="1"/>
          </p:cNvSpPr>
          <p:nvPr>
            <p:ph type="pic" idx="2"/>
          </p:nvPr>
        </p:nvSpPr>
        <p:spPr>
          <a:xfrm>
            <a:off x="1792288" y="459581"/>
            <a:ext cx="5486402" cy="3086101"/>
          </a:xfrm>
          <a:prstGeom prst="rect">
            <a:avLst/>
          </a:prstGeom>
          <a:noFill/>
          <a:ln>
            <a:noFill/>
          </a:ln>
        </p:spPr>
      </p:sp>
      <p:sp>
        <p:nvSpPr>
          <p:cNvPr id="181" name="Google Shape;181;p44"/>
          <p:cNvSpPr txBox="1">
            <a:spLocks noGrp="1"/>
          </p:cNvSpPr>
          <p:nvPr>
            <p:ph type="body" idx="1"/>
          </p:nvPr>
        </p:nvSpPr>
        <p:spPr>
          <a:xfrm>
            <a:off x="1792288" y="4025503"/>
            <a:ext cx="5486402" cy="603649"/>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1pPr>
            <a:lvl2pPr marL="914400" lvl="1"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2pPr>
            <a:lvl3pPr marL="1371600" lvl="2"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3pPr>
            <a:lvl4pPr marL="1828800" lvl="3"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4pPr>
            <a:lvl5pPr marL="2286000" lvl="4" indent="-228600" algn="l">
              <a:lnSpc>
                <a:spcPct val="100000"/>
              </a:lnSpc>
              <a:spcBef>
                <a:spcPts val="300"/>
              </a:spcBef>
              <a:spcAft>
                <a:spcPts val="0"/>
              </a:spcAft>
              <a:buClr>
                <a:srgbClr val="000000"/>
              </a:buClr>
              <a:buSzPts val="1400"/>
              <a:buFont typeface="Fira Sans"/>
              <a:buNone/>
              <a:defRPr sz="1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82" name="Google Shape;182;p4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2">
    <p:spTree>
      <p:nvGrpSpPr>
        <p:cNvPr id="1" name="Shape 183"/>
        <p:cNvGrpSpPr/>
        <p:nvPr/>
      </p:nvGrpSpPr>
      <p:grpSpPr>
        <a:xfrm>
          <a:off x="0" y="0"/>
          <a:ext cx="0" cy="0"/>
          <a:chOff x="0" y="0"/>
          <a:chExt cx="0" cy="0"/>
        </a:xfrm>
      </p:grpSpPr>
      <p:sp>
        <p:nvSpPr>
          <p:cNvPr id="184" name="Google Shape;184;p45"/>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85" name="Google Shape;185;p45"/>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86" name="Google Shape;186;p45"/>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2">
    <p:spTree>
      <p:nvGrpSpPr>
        <p:cNvPr id="1" name="Shape 187"/>
        <p:cNvGrpSpPr/>
        <p:nvPr/>
      </p:nvGrpSpPr>
      <p:grpSpPr>
        <a:xfrm>
          <a:off x="0" y="0"/>
          <a:ext cx="0" cy="0"/>
          <a:chOff x="0" y="0"/>
          <a:chExt cx="0" cy="0"/>
        </a:xfrm>
      </p:grpSpPr>
      <p:sp>
        <p:nvSpPr>
          <p:cNvPr id="188" name="Google Shape;188;p46"/>
          <p:cNvSpPr txBox="1">
            <a:spLocks noGrp="1"/>
          </p:cNvSpPr>
          <p:nvPr>
            <p:ph type="title"/>
          </p:nvPr>
        </p:nvSpPr>
        <p:spPr>
          <a:xfrm>
            <a:off x="6629400" y="205978"/>
            <a:ext cx="2057400" cy="4388647"/>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89" name="Google Shape;189;p46"/>
          <p:cNvSpPr txBox="1">
            <a:spLocks noGrp="1"/>
          </p:cNvSpPr>
          <p:nvPr>
            <p:ph type="body" idx="1"/>
          </p:nvPr>
        </p:nvSpPr>
        <p:spPr>
          <a:xfrm>
            <a:off x="457200" y="205978"/>
            <a:ext cx="6019800" cy="4388647"/>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90" name="Google Shape;190;p46"/>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191"/>
        <p:cNvGrpSpPr/>
        <p:nvPr/>
      </p:nvGrpSpPr>
      <p:grpSpPr>
        <a:xfrm>
          <a:off x="0" y="0"/>
          <a:ext cx="0" cy="0"/>
          <a:chOff x="0" y="0"/>
          <a:chExt cx="0" cy="0"/>
        </a:xfrm>
      </p:grpSpPr>
      <p:sp>
        <p:nvSpPr>
          <p:cNvPr id="192" name="Google Shape;192;p47"/>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3600"/>
              <a:buFont typeface="Bitter"/>
              <a:buNone/>
              <a:defRPr sz="3600">
                <a:latin typeface="Bitter"/>
                <a:ea typeface="Bitter"/>
                <a:cs typeface="Bitter"/>
                <a:sym typeface="Bitter"/>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3" name="Google Shape;193;p47"/>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1pPr>
            <a:lvl2pPr marL="914400" lvl="1"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2pPr>
            <a:lvl3pPr marL="1371600" lvl="2"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3pPr>
            <a:lvl4pPr marL="1828800" lvl="3"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4pPr>
            <a:lvl5pPr marL="2286000" lvl="4" indent="-381000" algn="l">
              <a:lnSpc>
                <a:spcPct val="100000"/>
              </a:lnSpc>
              <a:spcBef>
                <a:spcPts val="500"/>
              </a:spcBef>
              <a:spcAft>
                <a:spcPts val="0"/>
              </a:spcAft>
              <a:buClr>
                <a:srgbClr val="000000"/>
              </a:buClr>
              <a:buSzPts val="2400"/>
              <a:buChar char="»"/>
              <a:defRPr sz="2400">
                <a:solidFill>
                  <a:srgbClr val="000000"/>
                </a:solidFill>
                <a:latin typeface="Fira Sans"/>
                <a:ea typeface="Fira Sans"/>
                <a:cs typeface="Fira Sans"/>
                <a:sym typeface="Fira Sans"/>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94" name="Google Shape;194;p47"/>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8" y="744574"/>
            <a:ext cx="8520601" cy="2052601"/>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7" name="Google Shape;27;p6"/>
          <p:cNvSpPr txBox="1">
            <a:spLocks noGrp="1"/>
          </p:cNvSpPr>
          <p:nvPr>
            <p:ph type="body" idx="1"/>
          </p:nvPr>
        </p:nvSpPr>
        <p:spPr>
          <a:xfrm>
            <a:off x="311699" y="2834125"/>
            <a:ext cx="8520602" cy="7926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585858"/>
              </a:buClr>
              <a:buSzPts val="2800"/>
              <a:buFont typeface="Arial"/>
              <a:buNone/>
              <a:defRPr sz="2800"/>
            </a:lvl1pPr>
            <a:lvl2pPr marL="914400" lvl="1" indent="-228600" algn="ctr">
              <a:lnSpc>
                <a:spcPct val="100000"/>
              </a:lnSpc>
              <a:spcBef>
                <a:spcPts val="0"/>
              </a:spcBef>
              <a:spcAft>
                <a:spcPts val="0"/>
              </a:spcAft>
              <a:buClr>
                <a:srgbClr val="585858"/>
              </a:buClr>
              <a:buSzPts val="2800"/>
              <a:buFont typeface="Arial"/>
              <a:buNone/>
              <a:defRPr sz="2800"/>
            </a:lvl2pPr>
            <a:lvl3pPr marL="1371600" lvl="2" indent="-228600" algn="ctr">
              <a:lnSpc>
                <a:spcPct val="100000"/>
              </a:lnSpc>
              <a:spcBef>
                <a:spcPts val="0"/>
              </a:spcBef>
              <a:spcAft>
                <a:spcPts val="0"/>
              </a:spcAft>
              <a:buClr>
                <a:srgbClr val="585858"/>
              </a:buClr>
              <a:buSzPts val="2800"/>
              <a:buFont typeface="Arial"/>
              <a:buNone/>
              <a:defRPr sz="2800"/>
            </a:lvl3pPr>
            <a:lvl4pPr marL="1828800" lvl="3" indent="-228600" algn="ctr">
              <a:lnSpc>
                <a:spcPct val="100000"/>
              </a:lnSpc>
              <a:spcBef>
                <a:spcPts val="0"/>
              </a:spcBef>
              <a:spcAft>
                <a:spcPts val="0"/>
              </a:spcAft>
              <a:buClr>
                <a:srgbClr val="585858"/>
              </a:buClr>
              <a:buSzPts val="2800"/>
              <a:buFont typeface="Arial"/>
              <a:buNone/>
              <a:defRPr sz="2800"/>
            </a:lvl4pPr>
            <a:lvl5pPr marL="2286000" lvl="4" indent="-228600" algn="ctr">
              <a:lnSpc>
                <a:spcPct val="100000"/>
              </a:lnSpc>
              <a:spcBef>
                <a:spcPts val="0"/>
              </a:spcBef>
              <a:spcAft>
                <a:spcPts val="0"/>
              </a:spcAft>
              <a:buClr>
                <a:srgbClr val="585858"/>
              </a:buClr>
              <a:buSzPts val="2800"/>
              <a:buFont typeface="Arial"/>
              <a:buNone/>
              <a:defRPr sz="28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8" name="Google Shape;28;p6"/>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699" y="2150849"/>
            <a:ext cx="8520602" cy="841801"/>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 name="Google Shape;31;p7"/>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4" name="Google Shape;34;p8"/>
          <p:cNvSpPr txBox="1">
            <a:spLocks noGrp="1"/>
          </p:cNvSpPr>
          <p:nvPr>
            <p:ph type="body" idx="1"/>
          </p:nvPr>
        </p:nvSpPr>
        <p:spPr>
          <a:xfrm>
            <a:off x="311699" y="1152475"/>
            <a:ext cx="3999902" cy="3416400"/>
          </a:xfrm>
          <a:prstGeom prst="rect">
            <a:avLst/>
          </a:prstGeom>
          <a:noFill/>
          <a:ln>
            <a:noFill/>
          </a:ln>
        </p:spPr>
        <p:txBody>
          <a:bodyPr spcFirstLastPara="1" wrap="square" lIns="91400" tIns="91400" rIns="91400" bIns="9140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5" name="Google Shape;35;p8"/>
          <p:cNvSpPr txBox="1">
            <a:spLocks noGrp="1"/>
          </p:cNvSpPr>
          <p:nvPr>
            <p:ph type="body" idx="2"/>
          </p:nvPr>
        </p:nvSpPr>
        <p:spPr>
          <a:xfrm>
            <a:off x="4832399" y="1152475"/>
            <a:ext cx="3999902" cy="3416400"/>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6" name="Google Shape;36;p8"/>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9" name="Google Shape;39;p9"/>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311699" y="555600"/>
            <a:ext cx="2808001" cy="75570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2" name="Google Shape;42;p10"/>
          <p:cNvSpPr txBox="1">
            <a:spLocks noGrp="1"/>
          </p:cNvSpPr>
          <p:nvPr>
            <p:ph type="body" idx="1"/>
          </p:nvPr>
        </p:nvSpPr>
        <p:spPr>
          <a:xfrm>
            <a:off x="311699" y="1389599"/>
            <a:ext cx="2808001" cy="3179401"/>
          </a:xfrm>
          <a:prstGeom prst="rect">
            <a:avLst/>
          </a:prstGeom>
          <a:noFill/>
          <a:ln>
            <a:noFill/>
          </a:ln>
        </p:spPr>
        <p:txBody>
          <a:bodyPr spcFirstLastPara="1" wrap="square" lIns="91400" tIns="91400" rIns="91400" bIns="91400"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3" name="Google Shape;43;p10"/>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rmAutofit/>
          </a:bodyPr>
          <a:lstStyle>
            <a:lvl1pPr marL="457200" marR="0" lvl="0"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1pPr>
            <a:lvl2pPr marL="914400" marR="0" lvl="1"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2pPr>
            <a:lvl3pPr marL="1371600" marR="0" lvl="2"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3pPr>
            <a:lvl4pPr marL="1828800" marR="0" lvl="3"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4pPr>
            <a:lvl5pPr marL="2286000" marR="0" lvl="4"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5pPr>
            <a:lvl6pPr marL="2743200" marR="0" lvl="5"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6pPr>
            <a:lvl7pPr marL="3200400" marR="0" lvl="6"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7pPr>
            <a:lvl8pPr marL="3657600" marR="0" lvl="7"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8pPr>
            <a:lvl9pPr marL="4114800" marR="0" lvl="8"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facebook.com/groups/projectresource" TargetMode="External"/><Relationship Id="rId5" Type="http://schemas.openxmlformats.org/officeDocument/2006/relationships/image" Target="../media/image1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48" descr="A picture containing graphical user interface&#10;&#10;Description automatically generated"/>
          <p:cNvPicPr preferRelativeResize="0"/>
          <p:nvPr/>
        </p:nvPicPr>
        <p:blipFill rotWithShape="1">
          <a:blip r:embed="rId3">
            <a:alphaModFix/>
          </a:blip>
          <a:srcRect/>
          <a:stretch/>
        </p:blipFill>
        <p:spPr>
          <a:xfrm>
            <a:off x="236039" y="747533"/>
            <a:ext cx="8671923" cy="2645209"/>
          </a:xfrm>
          <a:prstGeom prst="rect">
            <a:avLst/>
          </a:prstGeom>
          <a:noFill/>
          <a:ln>
            <a:noFill/>
          </a:ln>
        </p:spPr>
      </p:pic>
      <p:pic>
        <p:nvPicPr>
          <p:cNvPr id="200" name="Google Shape;200;p48"/>
          <p:cNvPicPr preferRelativeResize="0"/>
          <p:nvPr/>
        </p:nvPicPr>
        <p:blipFill rotWithShape="1">
          <a:blip r:embed="rId4">
            <a:alphaModFix/>
          </a:blip>
          <a:srcRect/>
          <a:stretch/>
        </p:blipFill>
        <p:spPr>
          <a:xfrm>
            <a:off x="0" y="3733401"/>
            <a:ext cx="9143998" cy="10390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57" descr="Shape 612"/>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273" name="Google Shape;273;p57"/>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5. Launch</a:t>
            </a:r>
            <a:r>
              <a:rPr lang="en" sz="3133">
                <a:solidFill>
                  <a:srgbClr val="FFFFFF"/>
                </a:solidFill>
                <a:latin typeface="Bitter"/>
                <a:ea typeface="Bitter"/>
                <a:cs typeface="Bitter"/>
                <a:sym typeface="Bitter"/>
              </a:rPr>
              <a:t>—</a:t>
            </a:r>
            <a:r>
              <a:rPr lang="en" sz="3200">
                <a:solidFill>
                  <a:srgbClr val="FFFFFF"/>
                </a:solidFill>
                <a:latin typeface="Bitter"/>
                <a:ea typeface="Bitter"/>
                <a:cs typeface="Bitter"/>
                <a:sym typeface="Bitter"/>
              </a:rPr>
              <a:t>with intentionality</a:t>
            </a:r>
            <a:endParaRPr/>
          </a:p>
        </p:txBody>
      </p:sp>
      <p:pic>
        <p:nvPicPr>
          <p:cNvPr id="274" name="Google Shape;274;p57" descr="Shape 614"/>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275" name="Google Shape;275;p57"/>
          <p:cNvSpPr txBox="1">
            <a:spLocks noGrp="1"/>
          </p:cNvSpPr>
          <p:nvPr>
            <p:ph type="body" idx="1"/>
          </p:nvPr>
        </p:nvSpPr>
        <p:spPr>
          <a:xfrm>
            <a:off x="387200" y="1686025"/>
            <a:ext cx="8369700" cy="29085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1800"/>
              <a:buNone/>
            </a:pPr>
            <a:r>
              <a:rPr lang="en" sz="2500" b="1">
                <a:solidFill>
                  <a:srgbClr val="542C75"/>
                </a:solidFill>
                <a:latin typeface="Fira Sans"/>
                <a:ea typeface="Fira Sans"/>
                <a:cs typeface="Fira Sans"/>
                <a:sym typeface="Fira Sans"/>
              </a:rPr>
              <a:t>Post-COVID Reality</a:t>
            </a:r>
            <a:endParaRPr sz="2500" b="1">
              <a:solidFill>
                <a:srgbClr val="542C75"/>
              </a:solidFill>
              <a:latin typeface="Fira Sans"/>
              <a:ea typeface="Fira Sans"/>
              <a:cs typeface="Fira Sans"/>
              <a:sym typeface="Fira Sans"/>
            </a:endParaRPr>
          </a:p>
          <a:p>
            <a:pPr marL="457200" lvl="0" indent="0" algn="l" rtl="0">
              <a:lnSpc>
                <a:spcPct val="100000"/>
              </a:lnSpc>
              <a:spcBef>
                <a:spcPts val="0"/>
              </a:spcBef>
              <a:spcAft>
                <a:spcPts val="0"/>
              </a:spcAft>
              <a:buSzPts val="1800"/>
              <a:buNone/>
            </a:pPr>
            <a:endParaRPr sz="800">
              <a:solidFill>
                <a:srgbClr val="000000"/>
              </a:solidFill>
              <a:latin typeface="Fira Sans"/>
              <a:ea typeface="Fira Sans"/>
              <a:cs typeface="Fira Sans"/>
              <a:sym typeface="Fira Sans"/>
            </a:endParaRPr>
          </a:p>
          <a:p>
            <a:pPr marL="457200" lvl="0" indent="-342900" algn="l" rtl="0">
              <a:lnSpc>
                <a:spcPct val="115000"/>
              </a:lnSpc>
              <a:spcBef>
                <a:spcPts val="0"/>
              </a:spcBef>
              <a:spcAft>
                <a:spcPts val="0"/>
              </a:spcAft>
              <a:buClr>
                <a:srgbClr val="000000"/>
              </a:buClr>
              <a:buSzPts val="1800"/>
              <a:buFont typeface="Fira Sans"/>
              <a:buChar char="●"/>
            </a:pPr>
            <a:r>
              <a:rPr lang="en">
                <a:solidFill>
                  <a:srgbClr val="000000"/>
                </a:solidFill>
                <a:latin typeface="Fira Sans"/>
                <a:ea typeface="Fira Sans"/>
                <a:cs typeface="Fira Sans"/>
                <a:sym typeface="Fira Sans"/>
              </a:rPr>
              <a:t>You may have new online members—make a plan for their pledge!</a:t>
            </a:r>
            <a:endParaRPr>
              <a:solidFill>
                <a:srgbClr val="000000"/>
              </a:solidFill>
              <a:latin typeface="Fira Sans"/>
              <a:ea typeface="Fira Sans"/>
              <a:cs typeface="Fira Sans"/>
              <a:sym typeface="Fira Sans"/>
            </a:endParaRPr>
          </a:p>
          <a:p>
            <a:pPr marL="457200" lvl="0" indent="-342900" algn="l" rtl="0">
              <a:lnSpc>
                <a:spcPct val="115000"/>
              </a:lnSpc>
              <a:spcBef>
                <a:spcPts val="0"/>
              </a:spcBef>
              <a:spcAft>
                <a:spcPts val="0"/>
              </a:spcAft>
              <a:buClr>
                <a:srgbClr val="000000"/>
              </a:buClr>
              <a:buSzPts val="1800"/>
              <a:buFont typeface="Fira Sans"/>
              <a:buChar char="●"/>
            </a:pPr>
            <a:r>
              <a:rPr lang="en">
                <a:solidFill>
                  <a:srgbClr val="000000"/>
                </a:solidFill>
                <a:latin typeface="Fira Sans"/>
                <a:ea typeface="Fira Sans"/>
                <a:cs typeface="Fira Sans"/>
                <a:sym typeface="Fira Sans"/>
              </a:rPr>
              <a:t>Disconnection is still real</a:t>
            </a:r>
            <a:r>
              <a:rPr lang="en">
                <a:solidFill>
                  <a:schemeClr val="dk1"/>
                </a:solidFill>
                <a:latin typeface="Fira Sans"/>
                <a:ea typeface="Fira Sans"/>
                <a:cs typeface="Fira Sans"/>
                <a:sym typeface="Fira Sans"/>
              </a:rPr>
              <a:t>—</a:t>
            </a:r>
            <a:r>
              <a:rPr lang="en">
                <a:solidFill>
                  <a:srgbClr val="000000"/>
                </a:solidFill>
                <a:latin typeface="Fira Sans"/>
                <a:ea typeface="Fira Sans"/>
                <a:cs typeface="Fira Sans"/>
                <a:sym typeface="Fira Sans"/>
              </a:rPr>
              <a:t>reach across the distance.</a:t>
            </a:r>
            <a:endParaRPr>
              <a:solidFill>
                <a:srgbClr val="000000"/>
              </a:solidFill>
              <a:latin typeface="Fira Sans"/>
              <a:ea typeface="Fira Sans"/>
              <a:cs typeface="Fira Sans"/>
              <a:sym typeface="Fira Sans"/>
            </a:endParaRPr>
          </a:p>
          <a:p>
            <a:pPr marL="457200" lvl="0" indent="-342900" algn="l" rtl="0">
              <a:lnSpc>
                <a:spcPct val="115000"/>
              </a:lnSpc>
              <a:spcBef>
                <a:spcPts val="0"/>
              </a:spcBef>
              <a:spcAft>
                <a:spcPts val="0"/>
              </a:spcAft>
              <a:buClr>
                <a:srgbClr val="000000"/>
              </a:buClr>
              <a:buSzPts val="1800"/>
              <a:buFont typeface="Fira Sans"/>
              <a:buChar char="●"/>
            </a:pPr>
            <a:r>
              <a:rPr lang="en">
                <a:solidFill>
                  <a:srgbClr val="000000"/>
                </a:solidFill>
                <a:latin typeface="Fira Sans"/>
                <a:ea typeface="Fira Sans"/>
                <a:cs typeface="Fira Sans"/>
                <a:sym typeface="Fira Sans"/>
              </a:rPr>
              <a:t>Online giving means lack of modeling for others to see (chat, make visible the invisible)</a:t>
            </a:r>
            <a:endParaRPr>
              <a:solidFill>
                <a:srgbClr val="000000"/>
              </a:solidFill>
              <a:latin typeface="Fira Sans"/>
              <a:ea typeface="Fira Sans"/>
              <a:cs typeface="Fira Sans"/>
              <a:sym typeface="Fira Sans"/>
            </a:endParaRPr>
          </a:p>
          <a:p>
            <a:pPr marL="457200" lvl="0" indent="-342900" algn="l" rtl="0">
              <a:lnSpc>
                <a:spcPct val="115000"/>
              </a:lnSpc>
              <a:spcBef>
                <a:spcPts val="0"/>
              </a:spcBef>
              <a:spcAft>
                <a:spcPts val="0"/>
              </a:spcAft>
              <a:buClr>
                <a:srgbClr val="000000"/>
              </a:buClr>
              <a:buSzPts val="1800"/>
              <a:buFont typeface="Fira Sans"/>
              <a:buChar char="●"/>
            </a:pPr>
            <a:r>
              <a:rPr lang="en">
                <a:solidFill>
                  <a:srgbClr val="000000"/>
                </a:solidFill>
                <a:latin typeface="Fira Sans"/>
                <a:ea typeface="Fira Sans"/>
                <a:cs typeface="Fira Sans"/>
                <a:sym typeface="Fira Sans"/>
              </a:rPr>
              <a:t>Align, align, align your “why” with the needs of your folks!</a:t>
            </a:r>
            <a:br>
              <a:rPr lang="en">
                <a:solidFill>
                  <a:srgbClr val="000000"/>
                </a:solidFill>
                <a:latin typeface="Fira Sans"/>
                <a:ea typeface="Fira Sans"/>
                <a:cs typeface="Fira Sans"/>
                <a:sym typeface="Fira Sans"/>
              </a:rPr>
            </a:br>
            <a:endParaRPr sz="1800" b="0" i="0" u="none" strike="noStrike" cap="none">
              <a:solidFill>
                <a:srgbClr val="000000"/>
              </a:solidFill>
              <a:latin typeface="Fira Sans"/>
              <a:ea typeface="Fira Sans"/>
              <a:cs typeface="Fira Sans"/>
              <a:sym typeface="Fira Sans"/>
            </a:endParaRPr>
          </a:p>
        </p:txBody>
      </p:sp>
      <p:sp>
        <p:nvSpPr>
          <p:cNvPr id="276" name="Google Shape;276;p57"/>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58" descr="Shape 620"/>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282" name="Google Shape;282;p58"/>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Sample Annual Giving Calendar</a:t>
            </a:r>
            <a:endParaRPr/>
          </a:p>
        </p:txBody>
      </p:sp>
      <p:pic>
        <p:nvPicPr>
          <p:cNvPr id="283" name="Google Shape;283;p58" descr="Shape 623"/>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284" name="Google Shape;284;p58"/>
          <p:cNvSpPr txBox="1">
            <a:spLocks noGrp="1"/>
          </p:cNvSpPr>
          <p:nvPr>
            <p:ph type="body" idx="1"/>
          </p:nvPr>
        </p:nvSpPr>
        <p:spPr>
          <a:xfrm>
            <a:off x="527175" y="1593575"/>
            <a:ext cx="8229600" cy="33495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500"/>
              <a:buNone/>
            </a:pPr>
            <a:r>
              <a:rPr lang="en" sz="2500" b="1">
                <a:solidFill>
                  <a:srgbClr val="542C75"/>
                </a:solidFill>
                <a:latin typeface="Fira Sans SemiBold"/>
                <a:ea typeface="Fira Sans SemiBold"/>
                <a:cs typeface="Fira Sans SemiBold"/>
                <a:sym typeface="Fira Sans SemiBold"/>
              </a:rPr>
              <a:t>August</a:t>
            </a:r>
            <a:endParaRPr/>
          </a:p>
          <a:p>
            <a:pPr marL="200525" lvl="0" indent="-200525" algn="l" rtl="0">
              <a:lnSpc>
                <a:spcPct val="100000"/>
              </a:lnSpc>
              <a:spcBef>
                <a:spcPts val="100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Campaign direct mail warm-up letters to all non-advance campaign prospects.  </a:t>
            </a:r>
            <a:endParaRPr>
              <a:latin typeface="Fira Sans"/>
              <a:ea typeface="Fira Sans"/>
              <a:cs typeface="Fira Sans"/>
              <a:sym typeface="Fira Sans"/>
            </a:endParaRPr>
          </a:p>
          <a:p>
            <a:pPr marL="200525" lvl="0" indent="-200525" algn="l" rtl="0">
              <a:lnSpc>
                <a:spcPct val="100000"/>
              </a:lnSpc>
              <a:spcBef>
                <a:spcPts val="100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Continue campaign kick-off plans.</a:t>
            </a:r>
            <a:endParaRPr>
              <a:latin typeface="Fira Sans"/>
              <a:ea typeface="Fira Sans"/>
              <a:cs typeface="Fira Sans"/>
              <a:sym typeface="Fira Sans"/>
            </a:endParaRPr>
          </a:p>
          <a:p>
            <a:pPr marL="200525" lvl="0" indent="-200525" algn="l" rtl="0">
              <a:lnSpc>
                <a:spcPct val="100000"/>
              </a:lnSpc>
              <a:spcBef>
                <a:spcPts val="100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Send second-quarter collections/thank-you letter to all paying donors, confirming pledge and amount paid and pending due.</a:t>
            </a:r>
            <a:endParaRPr>
              <a:latin typeface="Fira Sans"/>
              <a:ea typeface="Fira Sans"/>
              <a:cs typeface="Fira Sans"/>
              <a:sym typeface="Fira Sans"/>
            </a:endParaRPr>
          </a:p>
          <a:p>
            <a:pPr marL="200526" lvl="0" indent="-200526" algn="l" rtl="0">
              <a:lnSpc>
                <a:spcPct val="100000"/>
              </a:lnSpc>
              <a:spcBef>
                <a:spcPts val="100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Say thank you. 1 year-round thanking opportunity.</a:t>
            </a:r>
            <a:endParaRPr>
              <a:latin typeface="Fira Sans"/>
              <a:ea typeface="Fira Sans"/>
              <a:cs typeface="Fira Sans"/>
              <a:sym typeface="Fira Sans"/>
            </a:endParaRPr>
          </a:p>
        </p:txBody>
      </p:sp>
      <p:sp>
        <p:nvSpPr>
          <p:cNvPr id="285" name="Google Shape;285;p58"/>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59" descr="Shape 629"/>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291" name="Google Shape;291;p59"/>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Sample Annual Giving Calendar</a:t>
            </a:r>
            <a:endParaRPr/>
          </a:p>
        </p:txBody>
      </p:sp>
      <p:pic>
        <p:nvPicPr>
          <p:cNvPr id="292" name="Google Shape;292;p59" descr="Shape 632"/>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293" name="Google Shape;293;p59"/>
          <p:cNvSpPr txBox="1">
            <a:spLocks noGrp="1"/>
          </p:cNvSpPr>
          <p:nvPr>
            <p:ph type="body" idx="1"/>
          </p:nvPr>
        </p:nvSpPr>
        <p:spPr>
          <a:xfrm>
            <a:off x="527175" y="1593575"/>
            <a:ext cx="8229600" cy="31548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200"/>
              <a:buNone/>
            </a:pPr>
            <a:r>
              <a:rPr lang="en" sz="2200" b="1">
                <a:solidFill>
                  <a:srgbClr val="542C75"/>
                </a:solidFill>
                <a:latin typeface="Fira Sans SemiBold"/>
                <a:ea typeface="Fira Sans SemiBold"/>
                <a:cs typeface="Fira Sans SemiBold"/>
                <a:sym typeface="Fira Sans SemiBold"/>
              </a:rPr>
              <a:t>September</a:t>
            </a:r>
            <a:endParaRPr/>
          </a:p>
          <a:p>
            <a:pPr marL="180472" lvl="0" indent="-180472" algn="l" rtl="0">
              <a:lnSpc>
                <a:spcPct val="115000"/>
              </a:lnSpc>
              <a:spcBef>
                <a:spcPts val="90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Draft communications: collects, bulletin announcements, and celebrant announcements</a:t>
            </a:r>
            <a:endParaRPr sz="2000">
              <a:latin typeface="Fira Sans"/>
              <a:ea typeface="Fira Sans"/>
              <a:cs typeface="Fira Sans"/>
              <a:sym typeface="Fira Sans"/>
            </a:endParaRPr>
          </a:p>
          <a:p>
            <a:pPr marL="180472" lvl="0" indent="-180472" algn="l" rtl="0">
              <a:lnSpc>
                <a:spcPct val="115000"/>
              </a:lnSpc>
              <a:spcBef>
                <a:spcPts val="90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Send campaign brochure and pledge cards by direct mail.</a:t>
            </a:r>
            <a:endParaRPr sz="2000">
              <a:latin typeface="Fira Sans"/>
              <a:ea typeface="Fira Sans"/>
              <a:cs typeface="Fira Sans"/>
              <a:sym typeface="Fira Sans"/>
            </a:endParaRPr>
          </a:p>
          <a:p>
            <a:pPr marL="180472" lvl="0" indent="-180472" algn="l" rtl="0">
              <a:lnSpc>
                <a:spcPct val="115000"/>
              </a:lnSpc>
              <a:spcBef>
                <a:spcPts val="900"/>
              </a:spcBef>
              <a:spcAft>
                <a:spcPts val="0"/>
              </a:spcAft>
              <a:buClr>
                <a:srgbClr val="000000"/>
              </a:buClr>
              <a:buSzPts val="2000"/>
              <a:buFont typeface="Fira Sans"/>
              <a:buChar char="•"/>
            </a:pPr>
            <a:r>
              <a:rPr lang="en" sz="2000" b="1">
                <a:solidFill>
                  <a:srgbClr val="000000"/>
                </a:solidFill>
                <a:latin typeface="Fira Sans"/>
                <a:ea typeface="Fira Sans"/>
                <a:cs typeface="Fira Sans"/>
                <a:sym typeface="Fira Sans"/>
              </a:rPr>
              <a:t>Hold stewardship campaign kick-off event!</a:t>
            </a:r>
            <a:endParaRPr sz="2000">
              <a:latin typeface="Fira Sans"/>
              <a:ea typeface="Fira Sans"/>
              <a:cs typeface="Fira Sans"/>
              <a:sym typeface="Fira Sans"/>
            </a:endParaRPr>
          </a:p>
          <a:p>
            <a:pPr marL="180472" lvl="0" indent="-180472" algn="l" rtl="0">
              <a:lnSpc>
                <a:spcPct val="115000"/>
              </a:lnSpc>
              <a:spcBef>
                <a:spcPts val="90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Say thank you. 1 year-round thanking opportunity.</a:t>
            </a:r>
            <a:endParaRPr sz="2000">
              <a:latin typeface="Fira Sans"/>
              <a:ea typeface="Fira Sans"/>
              <a:cs typeface="Fira Sans"/>
              <a:sym typeface="Fira Sans"/>
            </a:endParaRPr>
          </a:p>
        </p:txBody>
      </p:sp>
      <p:sp>
        <p:nvSpPr>
          <p:cNvPr id="294" name="Google Shape;294;p59"/>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60" descr="Shape 638"/>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300" name="Google Shape;300;p60"/>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Sample Annual Giving Calendar</a:t>
            </a:r>
            <a:endParaRPr/>
          </a:p>
        </p:txBody>
      </p:sp>
      <p:pic>
        <p:nvPicPr>
          <p:cNvPr id="301" name="Google Shape;301;p60" descr="Shape 641"/>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302" name="Google Shape;302;p60"/>
          <p:cNvSpPr txBox="1">
            <a:spLocks noGrp="1"/>
          </p:cNvSpPr>
          <p:nvPr>
            <p:ph type="body" idx="1"/>
          </p:nvPr>
        </p:nvSpPr>
        <p:spPr>
          <a:xfrm>
            <a:off x="527185" y="1593569"/>
            <a:ext cx="8229601" cy="29376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200"/>
              <a:buNone/>
            </a:pPr>
            <a:r>
              <a:rPr lang="en" sz="2200" b="1">
                <a:solidFill>
                  <a:srgbClr val="542C75"/>
                </a:solidFill>
                <a:latin typeface="Fira Sans SemiBold"/>
                <a:ea typeface="Fira Sans SemiBold"/>
                <a:cs typeface="Fira Sans SemiBold"/>
                <a:sym typeface="Fira Sans SemiBold"/>
              </a:rPr>
              <a:t>October</a:t>
            </a:r>
            <a:endParaRPr/>
          </a:p>
          <a:p>
            <a:pPr marL="180472" lvl="0" indent="-180472" algn="l" rtl="0">
              <a:lnSpc>
                <a:spcPct val="115000"/>
              </a:lnSpc>
              <a:spcBef>
                <a:spcPts val="90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Schedule Ministry Moments.</a:t>
            </a:r>
            <a:endParaRPr sz="2000">
              <a:latin typeface="Fira Sans"/>
              <a:ea typeface="Fira Sans"/>
              <a:cs typeface="Fira Sans"/>
              <a:sym typeface="Fira Sans"/>
            </a:endParaRPr>
          </a:p>
          <a:p>
            <a:pPr marL="180472" lvl="0" indent="-180472" algn="l" rtl="0">
              <a:lnSpc>
                <a:spcPct val="115000"/>
              </a:lnSpc>
              <a:spcBef>
                <a:spcPts val="90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Send third-quarter collections/thank-you letter to all paying donors confirming pledge and amount paid.</a:t>
            </a:r>
            <a:endParaRPr sz="2000">
              <a:latin typeface="Fira Sans"/>
              <a:ea typeface="Fira Sans"/>
              <a:cs typeface="Fira Sans"/>
              <a:sym typeface="Fira Sans"/>
            </a:endParaRPr>
          </a:p>
          <a:p>
            <a:pPr marL="180472" lvl="0" indent="-180472" algn="l" rtl="0">
              <a:lnSpc>
                <a:spcPct val="115000"/>
              </a:lnSpc>
              <a:spcBef>
                <a:spcPts val="90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Send thank-you letters within 24 hours of a pledge arrival.</a:t>
            </a:r>
            <a:endParaRPr sz="2000">
              <a:latin typeface="Fira Sans"/>
              <a:ea typeface="Fira Sans"/>
              <a:cs typeface="Fira Sans"/>
              <a:sym typeface="Fira Sans"/>
            </a:endParaRPr>
          </a:p>
        </p:txBody>
      </p:sp>
      <p:sp>
        <p:nvSpPr>
          <p:cNvPr id="303" name="Google Shape;303;p60"/>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61" descr="Shape 647"/>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309" name="Google Shape;309;p61"/>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Sample Annual Giving Calendar</a:t>
            </a:r>
            <a:endParaRPr/>
          </a:p>
        </p:txBody>
      </p:sp>
      <p:pic>
        <p:nvPicPr>
          <p:cNvPr id="310" name="Google Shape;310;p61" descr="Shape 650"/>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311" name="Google Shape;311;p61"/>
          <p:cNvSpPr txBox="1">
            <a:spLocks noGrp="1"/>
          </p:cNvSpPr>
          <p:nvPr>
            <p:ph type="body" idx="1"/>
          </p:nvPr>
        </p:nvSpPr>
        <p:spPr>
          <a:xfrm>
            <a:off x="527175" y="1593576"/>
            <a:ext cx="8229600" cy="33156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200"/>
              <a:buNone/>
            </a:pPr>
            <a:r>
              <a:rPr lang="en" sz="2200" b="1">
                <a:solidFill>
                  <a:srgbClr val="542C75"/>
                </a:solidFill>
                <a:latin typeface="Fira Sans SemiBold"/>
                <a:ea typeface="Fira Sans SemiBold"/>
                <a:cs typeface="Fira Sans SemiBold"/>
                <a:sym typeface="Fira Sans SemiBold"/>
              </a:rPr>
              <a:t>November</a:t>
            </a:r>
            <a:endParaRPr/>
          </a:p>
          <a:p>
            <a:pPr marL="180472" lvl="0" indent="-180472" algn="l" rtl="0">
              <a:lnSpc>
                <a:spcPct val="130000"/>
              </a:lnSpc>
              <a:spcBef>
                <a:spcPts val="0"/>
              </a:spcBef>
              <a:spcAft>
                <a:spcPts val="0"/>
              </a:spcAft>
              <a:buClr>
                <a:srgbClr val="000000"/>
              </a:buClr>
              <a:buSzPts val="2000"/>
              <a:buFont typeface="Fira Sans"/>
              <a:buChar char="•"/>
            </a:pPr>
            <a:r>
              <a:rPr lang="en" sz="2000" b="1">
                <a:solidFill>
                  <a:srgbClr val="000000"/>
                </a:solidFill>
                <a:latin typeface="Fira Sans"/>
                <a:ea typeface="Fira Sans"/>
                <a:cs typeface="Fira Sans"/>
                <a:sym typeface="Fira Sans"/>
              </a:rPr>
              <a:t>Hold celebration event. Mark the end of the campaign!</a:t>
            </a:r>
            <a:endParaRPr sz="2000">
              <a:latin typeface="Fira Sans"/>
              <a:ea typeface="Fira Sans"/>
              <a:cs typeface="Fira Sans"/>
              <a:sym typeface="Fira Sans"/>
            </a:endParaRPr>
          </a:p>
          <a:p>
            <a:pPr marL="180472" lvl="0" indent="-180472" algn="l" rtl="0">
              <a:lnSpc>
                <a:spcPct val="130000"/>
              </a:lnSpc>
              <a:spcBef>
                <a:spcPts val="0"/>
              </a:spcBef>
              <a:spcAft>
                <a:spcPts val="0"/>
              </a:spcAft>
              <a:buClr>
                <a:srgbClr val="000000"/>
              </a:buClr>
              <a:buSzPts val="2000"/>
              <a:buFont typeface="Fira Sans"/>
              <a:buChar char="•"/>
            </a:pPr>
            <a:r>
              <a:rPr lang="en" sz="2000" b="1">
                <a:solidFill>
                  <a:srgbClr val="000000"/>
                </a:solidFill>
                <a:latin typeface="Fira Sans"/>
                <a:ea typeface="Fira Sans"/>
                <a:cs typeface="Fira Sans"/>
                <a:sym typeface="Fira Sans"/>
              </a:rPr>
              <a:t>Bless pledges with a Pledge Blessing Sunday.</a:t>
            </a:r>
            <a:endParaRPr sz="2000">
              <a:latin typeface="Fira Sans"/>
              <a:ea typeface="Fira Sans"/>
              <a:cs typeface="Fira Sans"/>
              <a:sym typeface="Fira Sans"/>
            </a:endParaRPr>
          </a:p>
          <a:p>
            <a:pPr marL="180472" lvl="0" indent="-180472" algn="l" rtl="0">
              <a:lnSpc>
                <a:spcPct val="130000"/>
              </a:lnSpc>
              <a:spcBef>
                <a:spcPts val="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Send year-end letters: end-of-the-year gift opportunities for tax benefits.</a:t>
            </a:r>
            <a:endParaRPr sz="2000">
              <a:latin typeface="Fira Sans"/>
              <a:ea typeface="Fira Sans"/>
              <a:cs typeface="Fira Sans"/>
              <a:sym typeface="Fira Sans"/>
            </a:endParaRPr>
          </a:p>
          <a:p>
            <a:pPr marL="180472" lvl="0" indent="-180472" algn="l" rtl="0">
              <a:lnSpc>
                <a:spcPct val="130000"/>
              </a:lnSpc>
              <a:spcBef>
                <a:spcPts val="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Send fourth-quarter collections/thank-you letter to all paying donors confirming pledge and amount paid.</a:t>
            </a:r>
            <a:endParaRPr sz="2000">
              <a:latin typeface="Fira Sans"/>
              <a:ea typeface="Fira Sans"/>
              <a:cs typeface="Fira Sans"/>
              <a:sym typeface="Fira Sans"/>
            </a:endParaRPr>
          </a:p>
          <a:p>
            <a:pPr marL="180472" lvl="0" indent="-180472" algn="l" rtl="0">
              <a:lnSpc>
                <a:spcPct val="130000"/>
              </a:lnSpc>
              <a:spcBef>
                <a:spcPts val="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Say thank you. 1 year-round thanking opportunity.</a:t>
            </a:r>
            <a:endParaRPr sz="2000">
              <a:latin typeface="Fira Sans"/>
              <a:ea typeface="Fira Sans"/>
              <a:cs typeface="Fira Sans"/>
              <a:sym typeface="Fira Sans"/>
            </a:endParaRPr>
          </a:p>
        </p:txBody>
      </p:sp>
      <p:sp>
        <p:nvSpPr>
          <p:cNvPr id="312" name="Google Shape;312;p61"/>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2"/>
          <p:cNvSpPr txBox="1"/>
          <p:nvPr/>
        </p:nvSpPr>
        <p:spPr>
          <a:xfrm>
            <a:off x="527186" y="1593569"/>
            <a:ext cx="8229600" cy="384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16871"/>
              </a:buClr>
              <a:buSzPts val="2500"/>
              <a:buFont typeface="Fira Sans SemiBold"/>
              <a:buNone/>
            </a:pPr>
            <a:r>
              <a:rPr lang="en" sz="2500" b="1" i="0" u="none" strike="noStrike" cap="none">
                <a:solidFill>
                  <a:srgbClr val="416871"/>
                </a:solidFill>
                <a:latin typeface="Fira Sans SemiBold"/>
                <a:ea typeface="Fira Sans SemiBold"/>
                <a:cs typeface="Fira Sans SemiBold"/>
                <a:sym typeface="Fira Sans SemiBold"/>
              </a:rPr>
              <a:t>Quiz: How many times do you say “Thank You” per year?</a:t>
            </a:r>
            <a:endParaRPr sz="1400" b="0" i="0" u="none" strike="noStrike" cap="none">
              <a:solidFill>
                <a:srgbClr val="000000"/>
              </a:solidFill>
              <a:latin typeface="Arial"/>
              <a:ea typeface="Arial"/>
              <a:cs typeface="Arial"/>
              <a:sym typeface="Arial"/>
            </a:endParaRPr>
          </a:p>
        </p:txBody>
      </p:sp>
      <p:pic>
        <p:nvPicPr>
          <p:cNvPr id="318" name="Google Shape;318;p62" descr="Shape 657"/>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319" name="Google Shape;319;p62"/>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6. Thank and Celebrate</a:t>
            </a:r>
            <a:endParaRPr/>
          </a:p>
        </p:txBody>
      </p:sp>
      <p:pic>
        <p:nvPicPr>
          <p:cNvPr id="320" name="Google Shape;320;p62" descr="Shape 660"/>
          <p:cNvPicPr preferRelativeResize="0"/>
          <p:nvPr/>
        </p:nvPicPr>
        <p:blipFill rotWithShape="1">
          <a:blip r:embed="rId4">
            <a:alphaModFix/>
          </a:blip>
          <a:srcRect/>
          <a:stretch/>
        </p:blipFill>
        <p:spPr>
          <a:xfrm>
            <a:off x="8022159" y="68368"/>
            <a:ext cx="1053625" cy="1107072"/>
          </a:xfrm>
          <a:prstGeom prst="rect">
            <a:avLst/>
          </a:prstGeom>
          <a:noFill/>
          <a:ln>
            <a:noFill/>
          </a:ln>
        </p:spPr>
      </p:pic>
      <p:pic>
        <p:nvPicPr>
          <p:cNvPr id="321" name="Google Shape;321;p62" descr="Shape 661"/>
          <p:cNvPicPr preferRelativeResize="0"/>
          <p:nvPr/>
        </p:nvPicPr>
        <p:blipFill rotWithShape="1">
          <a:blip r:embed="rId5">
            <a:alphaModFix/>
          </a:blip>
          <a:srcRect/>
          <a:stretch/>
        </p:blipFill>
        <p:spPr>
          <a:xfrm>
            <a:off x="3128072" y="2443297"/>
            <a:ext cx="2887857" cy="1504287"/>
          </a:xfrm>
          <a:prstGeom prst="rect">
            <a:avLst/>
          </a:prstGeom>
          <a:noFill/>
          <a:ln>
            <a:noFill/>
          </a:ln>
        </p:spPr>
      </p:pic>
      <p:sp>
        <p:nvSpPr>
          <p:cNvPr id="322" name="Google Shape;322;p62"/>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63"/>
          <p:cNvSpPr txBox="1"/>
          <p:nvPr/>
        </p:nvSpPr>
        <p:spPr>
          <a:xfrm>
            <a:off x="527186" y="1593569"/>
            <a:ext cx="8229601" cy="4572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16871"/>
              </a:buClr>
              <a:buSzPts val="2500"/>
              <a:buFont typeface="Fira Sans SemiBold"/>
              <a:buNone/>
            </a:pPr>
            <a:r>
              <a:rPr lang="en" sz="2500" b="1" i="0" u="none" strike="noStrike" cap="none">
                <a:solidFill>
                  <a:srgbClr val="416871"/>
                </a:solidFill>
                <a:latin typeface="Fira Sans SemiBold"/>
                <a:ea typeface="Fira Sans SemiBold"/>
                <a:cs typeface="Fira Sans SemiBold"/>
                <a:sym typeface="Fira Sans SemiBold"/>
              </a:rPr>
              <a:t>Answer: 7</a:t>
            </a:r>
            <a:endParaRPr sz="1400" b="0" i="0" u="none" strike="noStrike" cap="none">
              <a:solidFill>
                <a:srgbClr val="000000"/>
              </a:solidFill>
              <a:latin typeface="Arial"/>
              <a:ea typeface="Arial"/>
              <a:cs typeface="Arial"/>
              <a:sym typeface="Arial"/>
            </a:endParaRPr>
          </a:p>
        </p:txBody>
      </p:sp>
      <p:pic>
        <p:nvPicPr>
          <p:cNvPr id="328" name="Google Shape;328;p63" descr="Shape 667"/>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329" name="Google Shape;329;p63"/>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6. Thank and Celebrate</a:t>
            </a:r>
            <a:endParaRPr/>
          </a:p>
        </p:txBody>
      </p:sp>
      <p:pic>
        <p:nvPicPr>
          <p:cNvPr id="330" name="Google Shape;330;p63" descr="Shape 670"/>
          <p:cNvPicPr preferRelativeResize="0"/>
          <p:nvPr/>
        </p:nvPicPr>
        <p:blipFill rotWithShape="1">
          <a:blip r:embed="rId4">
            <a:alphaModFix/>
          </a:blip>
          <a:srcRect/>
          <a:stretch/>
        </p:blipFill>
        <p:spPr>
          <a:xfrm>
            <a:off x="8022159" y="68368"/>
            <a:ext cx="1053625" cy="1107072"/>
          </a:xfrm>
          <a:prstGeom prst="rect">
            <a:avLst/>
          </a:prstGeom>
          <a:noFill/>
          <a:ln>
            <a:noFill/>
          </a:ln>
        </p:spPr>
      </p:pic>
      <p:pic>
        <p:nvPicPr>
          <p:cNvPr id="331" name="Google Shape;331;p63" descr="Shape 671"/>
          <p:cNvPicPr preferRelativeResize="0"/>
          <p:nvPr/>
        </p:nvPicPr>
        <p:blipFill rotWithShape="1">
          <a:blip r:embed="rId5">
            <a:alphaModFix/>
          </a:blip>
          <a:srcRect/>
          <a:stretch/>
        </p:blipFill>
        <p:spPr>
          <a:xfrm>
            <a:off x="1740762" y="2189708"/>
            <a:ext cx="5802450" cy="2201908"/>
          </a:xfrm>
          <a:prstGeom prst="rect">
            <a:avLst/>
          </a:prstGeom>
          <a:noFill/>
          <a:ln>
            <a:noFill/>
          </a:ln>
        </p:spPr>
      </p:pic>
      <p:sp>
        <p:nvSpPr>
          <p:cNvPr id="332" name="Google Shape;332;p63"/>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64" descr="Shape 676"/>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338" name="Google Shape;338;p64"/>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6. Thank and Celebrate</a:t>
            </a:r>
            <a:endParaRPr/>
          </a:p>
        </p:txBody>
      </p:sp>
      <p:pic>
        <p:nvPicPr>
          <p:cNvPr id="339" name="Google Shape;339;p64" descr="Shape 679"/>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340" name="Google Shape;340;p64"/>
          <p:cNvSpPr txBox="1"/>
          <p:nvPr/>
        </p:nvSpPr>
        <p:spPr>
          <a:xfrm>
            <a:off x="527175" y="1593575"/>
            <a:ext cx="8229600" cy="2862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16871"/>
              </a:buClr>
              <a:buSzPts val="2400"/>
              <a:buFont typeface="Fira Sans SemiBold"/>
              <a:buNone/>
            </a:pPr>
            <a:r>
              <a:rPr lang="en" sz="2400" b="1" i="0" u="none" strike="noStrike" cap="none">
                <a:solidFill>
                  <a:srgbClr val="416871"/>
                </a:solidFill>
                <a:latin typeface="Fira Sans SemiBold"/>
                <a:ea typeface="Fira Sans SemiBold"/>
                <a:cs typeface="Fira Sans SemiBold"/>
                <a:sym typeface="Fira Sans SemiBold"/>
              </a:rPr>
              <a:t>How to?</a:t>
            </a:r>
            <a:endParaRPr sz="1400" b="0" i="0" u="none" strike="noStrike" cap="none">
              <a:solidFill>
                <a:srgbClr val="000000"/>
              </a:solidFill>
              <a:latin typeface="Arial"/>
              <a:ea typeface="Arial"/>
              <a:cs typeface="Arial"/>
              <a:sym typeface="Arial"/>
            </a:endParaRPr>
          </a:p>
          <a:p>
            <a:pPr marL="182477" marR="0" lvl="0" indent="-182477" algn="l" rtl="0">
              <a:lnSpc>
                <a:spcPct val="100000"/>
              </a:lnSpc>
              <a:spcBef>
                <a:spcPts val="0"/>
              </a:spcBef>
              <a:spcAft>
                <a:spcPts val="0"/>
              </a:spcAft>
              <a:buClr>
                <a:srgbClr val="000000"/>
              </a:buClr>
              <a:buSzPts val="1800"/>
              <a:buFont typeface="Fira Sans"/>
              <a:buChar char="•"/>
            </a:pPr>
            <a:r>
              <a:rPr lang="en" sz="1800" b="0" i="0" u="none" strike="noStrike" cap="none">
                <a:solidFill>
                  <a:srgbClr val="000000"/>
                </a:solidFill>
                <a:latin typeface="Fira Sans"/>
                <a:ea typeface="Fira Sans"/>
                <a:cs typeface="Fira Sans"/>
                <a:sym typeface="Fira Sans"/>
              </a:rPr>
              <a:t>Small reminder gifts </a:t>
            </a:r>
            <a:endParaRPr sz="1800" b="0" i="0" u="none" strike="noStrike" cap="none">
              <a:solidFill>
                <a:srgbClr val="000000"/>
              </a:solidFill>
              <a:latin typeface="Fira Sans"/>
              <a:ea typeface="Fira Sans"/>
              <a:cs typeface="Fira Sans"/>
              <a:sym typeface="Fira Sans"/>
            </a:endParaRPr>
          </a:p>
          <a:p>
            <a:pPr marL="529187" marR="0" lvl="1" indent="-186286" algn="l" rtl="0">
              <a:lnSpc>
                <a:spcPct val="100000"/>
              </a:lnSpc>
              <a:spcBef>
                <a:spcPts val="0"/>
              </a:spcBef>
              <a:spcAft>
                <a:spcPts val="0"/>
              </a:spcAft>
              <a:buClr>
                <a:srgbClr val="000000"/>
              </a:buClr>
              <a:buSzPts val="1800"/>
              <a:buFont typeface="Fira Sans"/>
              <a:buChar char="•"/>
            </a:pPr>
            <a:r>
              <a:rPr lang="en" sz="1800" b="0" i="0" u="none" strike="noStrike" cap="none">
                <a:solidFill>
                  <a:srgbClr val="000000"/>
                </a:solidFill>
                <a:latin typeface="Fira Sans"/>
                <a:ea typeface="Fira Sans"/>
                <a:cs typeface="Fira Sans"/>
                <a:sym typeface="Fira Sans"/>
              </a:rPr>
              <a:t>Magnets</a:t>
            </a:r>
            <a:endParaRPr sz="1800" b="0" i="0" u="none" strike="noStrike" cap="none">
              <a:solidFill>
                <a:srgbClr val="000000"/>
              </a:solidFill>
              <a:latin typeface="Fira Sans"/>
              <a:ea typeface="Fira Sans"/>
              <a:cs typeface="Fira Sans"/>
              <a:sym typeface="Fira Sans"/>
            </a:endParaRPr>
          </a:p>
          <a:p>
            <a:pPr marL="529187" marR="0" lvl="1" indent="-186286" algn="l" rtl="0">
              <a:lnSpc>
                <a:spcPct val="100000"/>
              </a:lnSpc>
              <a:spcBef>
                <a:spcPts val="0"/>
              </a:spcBef>
              <a:spcAft>
                <a:spcPts val="0"/>
              </a:spcAft>
              <a:buClr>
                <a:srgbClr val="000000"/>
              </a:buClr>
              <a:buSzPts val="1800"/>
              <a:buFont typeface="Fira Sans"/>
              <a:buChar char="•"/>
            </a:pPr>
            <a:r>
              <a:rPr lang="en" sz="1800" b="0" i="0" u="none" strike="noStrike" cap="none">
                <a:solidFill>
                  <a:srgbClr val="000000"/>
                </a:solidFill>
                <a:latin typeface="Fira Sans"/>
                <a:ea typeface="Fira Sans"/>
                <a:cs typeface="Fira Sans"/>
                <a:sym typeface="Fira Sans"/>
              </a:rPr>
              <a:t>Mugs</a:t>
            </a:r>
            <a:endParaRPr sz="1800" b="0" i="0" u="none" strike="noStrike" cap="none">
              <a:solidFill>
                <a:srgbClr val="000000"/>
              </a:solidFill>
              <a:latin typeface="Fira Sans"/>
              <a:ea typeface="Fira Sans"/>
              <a:cs typeface="Fira Sans"/>
              <a:sym typeface="Fira Sans"/>
            </a:endParaRPr>
          </a:p>
          <a:p>
            <a:pPr marL="529187" marR="0" lvl="1" indent="-186286" algn="l" rtl="0">
              <a:lnSpc>
                <a:spcPct val="100000"/>
              </a:lnSpc>
              <a:spcBef>
                <a:spcPts val="0"/>
              </a:spcBef>
              <a:spcAft>
                <a:spcPts val="0"/>
              </a:spcAft>
              <a:buClr>
                <a:srgbClr val="000000"/>
              </a:buClr>
              <a:buSzPts val="1800"/>
              <a:buFont typeface="Fira Sans"/>
              <a:buChar char="•"/>
            </a:pPr>
            <a:r>
              <a:rPr lang="en" sz="1800" b="0" i="0" u="none" strike="noStrike" cap="none">
                <a:solidFill>
                  <a:srgbClr val="000000"/>
                </a:solidFill>
                <a:latin typeface="Fira Sans"/>
                <a:ea typeface="Fira Sans"/>
                <a:cs typeface="Fira Sans"/>
                <a:sym typeface="Fira Sans"/>
              </a:rPr>
              <a:t>Dried flowers</a:t>
            </a:r>
            <a:endParaRPr sz="1800" b="0" i="0" u="none" strike="noStrike" cap="none">
              <a:solidFill>
                <a:srgbClr val="000000"/>
              </a:solidFill>
              <a:latin typeface="Fira Sans"/>
              <a:ea typeface="Fira Sans"/>
              <a:cs typeface="Fira Sans"/>
              <a:sym typeface="Fira Sans"/>
            </a:endParaRPr>
          </a:p>
          <a:p>
            <a:pPr marL="529187" marR="0" lvl="1" indent="-186286" algn="l" rtl="0">
              <a:lnSpc>
                <a:spcPct val="100000"/>
              </a:lnSpc>
              <a:spcBef>
                <a:spcPts val="0"/>
              </a:spcBef>
              <a:spcAft>
                <a:spcPts val="0"/>
              </a:spcAft>
              <a:buClr>
                <a:srgbClr val="000000"/>
              </a:buClr>
              <a:buSzPts val="1800"/>
              <a:buFont typeface="Fira Sans"/>
              <a:buChar char="•"/>
            </a:pPr>
            <a:r>
              <a:rPr lang="en" sz="1800" b="0" i="0" u="none" strike="noStrike" cap="none">
                <a:solidFill>
                  <a:srgbClr val="000000"/>
                </a:solidFill>
                <a:latin typeface="Fira Sans"/>
                <a:ea typeface="Fira Sans"/>
                <a:cs typeface="Fira Sans"/>
                <a:sym typeface="Fira Sans"/>
              </a:rPr>
              <a:t>Small pictures</a:t>
            </a:r>
            <a:endParaRPr sz="1800" b="0" i="0" u="none" strike="noStrike" cap="none">
              <a:solidFill>
                <a:srgbClr val="000000"/>
              </a:solidFill>
              <a:latin typeface="Fira Sans"/>
              <a:ea typeface="Fira Sans"/>
              <a:cs typeface="Fira Sans"/>
              <a:sym typeface="Fira Sans"/>
            </a:endParaRPr>
          </a:p>
          <a:p>
            <a:pPr marL="529187" marR="0" lvl="1" indent="-186286" algn="l" rtl="0">
              <a:lnSpc>
                <a:spcPct val="100000"/>
              </a:lnSpc>
              <a:spcBef>
                <a:spcPts val="0"/>
              </a:spcBef>
              <a:spcAft>
                <a:spcPts val="0"/>
              </a:spcAft>
              <a:buClr>
                <a:srgbClr val="000000"/>
              </a:buClr>
              <a:buSzPts val="1800"/>
              <a:buFont typeface="Fira Sans"/>
              <a:buChar char="•"/>
            </a:pPr>
            <a:r>
              <a:rPr lang="en" sz="1800" b="0" i="0" u="none" strike="noStrike" cap="none">
                <a:solidFill>
                  <a:srgbClr val="000000"/>
                </a:solidFill>
                <a:latin typeface="Fira Sans"/>
                <a:ea typeface="Fira Sans"/>
                <a:cs typeface="Fira Sans"/>
                <a:sym typeface="Fira Sans"/>
              </a:rPr>
              <a:t>Candy bars </a:t>
            </a:r>
            <a:endParaRPr sz="1800" b="0" i="0" u="none" strike="noStrike" cap="none">
              <a:solidFill>
                <a:srgbClr val="000000"/>
              </a:solidFill>
              <a:latin typeface="Fira Sans"/>
              <a:ea typeface="Fira Sans"/>
              <a:cs typeface="Fira Sans"/>
              <a:sym typeface="Fira Sans"/>
            </a:endParaRPr>
          </a:p>
          <a:p>
            <a:pPr marL="875897" marR="0" lvl="2" indent="-190097" algn="l" rtl="0">
              <a:lnSpc>
                <a:spcPct val="100000"/>
              </a:lnSpc>
              <a:spcBef>
                <a:spcPts val="0"/>
              </a:spcBef>
              <a:spcAft>
                <a:spcPts val="0"/>
              </a:spcAft>
              <a:buClr>
                <a:srgbClr val="000000"/>
              </a:buClr>
              <a:buSzPts val="1800"/>
              <a:buFont typeface="Fira Sans"/>
              <a:buChar char="•"/>
            </a:pPr>
            <a:r>
              <a:rPr lang="en" sz="1800" b="0" i="0" u="none" strike="noStrike" cap="none">
                <a:solidFill>
                  <a:srgbClr val="000000"/>
                </a:solidFill>
                <a:latin typeface="Fira Sans"/>
                <a:ea typeface="Fira Sans"/>
                <a:cs typeface="Fira Sans"/>
                <a:sym typeface="Fira Sans"/>
              </a:rPr>
              <a:t>100 Grand (first 100k in for budget)</a:t>
            </a:r>
            <a:endParaRPr sz="1800" b="0" i="0" u="none" strike="noStrike" cap="none">
              <a:solidFill>
                <a:srgbClr val="000000"/>
              </a:solidFill>
              <a:latin typeface="Fira Sans"/>
              <a:ea typeface="Fira Sans"/>
              <a:cs typeface="Fira Sans"/>
              <a:sym typeface="Fira Sans"/>
            </a:endParaRPr>
          </a:p>
          <a:p>
            <a:pPr marL="875897" marR="0" lvl="2" indent="-190097" algn="l" rtl="0">
              <a:lnSpc>
                <a:spcPct val="100000"/>
              </a:lnSpc>
              <a:spcBef>
                <a:spcPts val="0"/>
              </a:spcBef>
              <a:spcAft>
                <a:spcPts val="0"/>
              </a:spcAft>
              <a:buClr>
                <a:srgbClr val="000000"/>
              </a:buClr>
              <a:buSzPts val="1800"/>
              <a:buFont typeface="Fira Sans"/>
              <a:buChar char="•"/>
            </a:pPr>
            <a:r>
              <a:rPr lang="en" sz="1800" b="0" i="0" u="none" strike="noStrike" cap="none">
                <a:solidFill>
                  <a:srgbClr val="000000"/>
                </a:solidFill>
                <a:latin typeface="Fira Sans"/>
                <a:ea typeface="Fira Sans"/>
                <a:cs typeface="Fira Sans"/>
                <a:sym typeface="Fira Sans"/>
              </a:rPr>
              <a:t>Peppermint Patties (A/C)</a:t>
            </a:r>
            <a:endParaRPr sz="1800" b="0" i="0" u="none" strike="noStrike" cap="none">
              <a:solidFill>
                <a:srgbClr val="000000"/>
              </a:solidFill>
              <a:latin typeface="Fira Sans"/>
              <a:ea typeface="Fira Sans"/>
              <a:cs typeface="Fira Sans"/>
              <a:sym typeface="Fira Sans"/>
            </a:endParaRPr>
          </a:p>
          <a:p>
            <a:pPr marL="875897" marR="0" lvl="2" indent="-190097" algn="l" rtl="0">
              <a:lnSpc>
                <a:spcPct val="100000"/>
              </a:lnSpc>
              <a:spcBef>
                <a:spcPts val="0"/>
              </a:spcBef>
              <a:spcAft>
                <a:spcPts val="0"/>
              </a:spcAft>
              <a:buClr>
                <a:srgbClr val="000000"/>
              </a:buClr>
              <a:buSzPts val="1800"/>
              <a:buFont typeface="Fira Sans"/>
              <a:buChar char="•"/>
            </a:pPr>
            <a:r>
              <a:rPr lang="en" sz="1800" b="0" i="0" u="none" strike="noStrike" cap="none">
                <a:solidFill>
                  <a:srgbClr val="000000"/>
                </a:solidFill>
                <a:latin typeface="Fira Sans"/>
                <a:ea typeface="Fira Sans"/>
                <a:cs typeface="Fira Sans"/>
                <a:sym typeface="Fira Sans"/>
              </a:rPr>
              <a:t>Red Hots (heat)</a:t>
            </a:r>
            <a:endParaRPr sz="1800" b="0" i="0" u="none" strike="noStrike" cap="none">
              <a:solidFill>
                <a:srgbClr val="000000"/>
              </a:solidFill>
              <a:latin typeface="Fira Sans"/>
              <a:ea typeface="Fira Sans"/>
              <a:cs typeface="Fira Sans"/>
              <a:sym typeface="Fira Sans"/>
            </a:endParaRPr>
          </a:p>
        </p:txBody>
      </p:sp>
      <p:pic>
        <p:nvPicPr>
          <p:cNvPr id="341" name="Google Shape;341;p64" descr="Shape 681"/>
          <p:cNvPicPr preferRelativeResize="0"/>
          <p:nvPr/>
        </p:nvPicPr>
        <p:blipFill rotWithShape="1">
          <a:blip r:embed="rId5">
            <a:alphaModFix/>
          </a:blip>
          <a:srcRect/>
          <a:stretch/>
        </p:blipFill>
        <p:spPr>
          <a:xfrm>
            <a:off x="5092415" y="2293637"/>
            <a:ext cx="3833569" cy="2623380"/>
          </a:xfrm>
          <a:prstGeom prst="rect">
            <a:avLst/>
          </a:prstGeom>
          <a:noFill/>
          <a:ln>
            <a:noFill/>
          </a:ln>
        </p:spPr>
      </p:pic>
      <p:sp>
        <p:nvSpPr>
          <p:cNvPr id="342" name="Google Shape;342;p64"/>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5"/>
          <p:cNvSpPr txBox="1"/>
          <p:nvPr/>
        </p:nvSpPr>
        <p:spPr>
          <a:xfrm>
            <a:off x="527186" y="1593569"/>
            <a:ext cx="8229600" cy="82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16871"/>
              </a:buClr>
              <a:buSzPts val="2500"/>
              <a:buFont typeface="Fira Sans SemiBold"/>
              <a:buNone/>
            </a:pPr>
            <a:r>
              <a:rPr lang="en" sz="2500" b="1" i="0" u="none" strike="noStrike" cap="none">
                <a:solidFill>
                  <a:srgbClr val="416871"/>
                </a:solidFill>
                <a:latin typeface="Fira Sans SemiBold"/>
                <a:ea typeface="Fira Sans SemiBold"/>
                <a:cs typeface="Fira Sans SemiBold"/>
                <a:sym typeface="Fira Sans SemiBold"/>
              </a:rPr>
              <a:t>Thank You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300"/>
              <a:buFont typeface="Calibri"/>
              <a:buNone/>
            </a:pPr>
            <a:r>
              <a:rPr lang="en" sz="2000" b="0" i="0" u="none" strike="noStrike" cap="none">
                <a:solidFill>
                  <a:srgbClr val="000000"/>
                </a:solidFill>
                <a:latin typeface="Fira Sans"/>
                <a:ea typeface="Fira Sans"/>
                <a:cs typeface="Fira Sans"/>
                <a:sym typeface="Fira Sans"/>
              </a:rPr>
              <a:t>A tool, an act of appreciation, a year-round act.</a:t>
            </a:r>
            <a:endParaRPr sz="1100" b="0" i="0" u="none" strike="noStrike" cap="none">
              <a:solidFill>
                <a:srgbClr val="000000"/>
              </a:solidFill>
              <a:latin typeface="Fira Sans"/>
              <a:ea typeface="Fira Sans"/>
              <a:cs typeface="Fira Sans"/>
              <a:sym typeface="Fira Sans"/>
            </a:endParaRPr>
          </a:p>
        </p:txBody>
      </p:sp>
      <p:pic>
        <p:nvPicPr>
          <p:cNvPr id="348" name="Google Shape;348;p65" descr="Shape 687"/>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349" name="Google Shape;349;p65"/>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7. Thank, Thank, &amp; Thank</a:t>
            </a:r>
            <a:endParaRPr/>
          </a:p>
        </p:txBody>
      </p:sp>
      <p:pic>
        <p:nvPicPr>
          <p:cNvPr id="350" name="Google Shape;350;p65" descr="Shape 690"/>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351" name="Google Shape;351;p65"/>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66" descr="Shape 695"/>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357" name="Google Shape;357;p66"/>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7. Thank, Thank, &amp; Thank</a:t>
            </a:r>
            <a:endParaRPr/>
          </a:p>
        </p:txBody>
      </p:sp>
      <p:pic>
        <p:nvPicPr>
          <p:cNvPr id="358" name="Google Shape;358;p66" descr="Shape 698"/>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359" name="Google Shape;359;p66"/>
          <p:cNvSpPr txBox="1"/>
          <p:nvPr/>
        </p:nvSpPr>
        <p:spPr>
          <a:xfrm>
            <a:off x="1863100" y="1709852"/>
            <a:ext cx="6893700" cy="1723800"/>
          </a:xfrm>
          <a:prstGeom prst="rect">
            <a:avLst/>
          </a:prstGeom>
          <a:noFill/>
          <a:ln>
            <a:noFill/>
          </a:ln>
        </p:spPr>
        <p:txBody>
          <a:bodyPr spcFirstLastPara="1" wrap="square" lIns="0" tIns="0" rIns="0" bIns="0" anchor="t" anchorCtr="0">
            <a:spAutoFit/>
          </a:bodyPr>
          <a:lstStyle/>
          <a:p>
            <a:pPr marL="240631" marR="0" lvl="0" indent="-215231" algn="l" rtl="0">
              <a:lnSpc>
                <a:spcPct val="115000"/>
              </a:lnSpc>
              <a:spcBef>
                <a:spcPts val="0"/>
              </a:spcBef>
              <a:spcAft>
                <a:spcPts val="0"/>
              </a:spcAft>
              <a:buClr>
                <a:srgbClr val="000000"/>
              </a:buClr>
              <a:buSzPts val="2000"/>
              <a:buFont typeface="Fira Sans"/>
              <a:buChar char="•"/>
            </a:pPr>
            <a:r>
              <a:rPr lang="en" sz="2000" b="0" i="0" u="none" strike="noStrike" cap="none">
                <a:solidFill>
                  <a:srgbClr val="000000"/>
                </a:solidFill>
                <a:latin typeface="Fira Sans"/>
                <a:ea typeface="Fira Sans"/>
                <a:cs typeface="Fira Sans"/>
                <a:sym typeface="Fira Sans"/>
              </a:rPr>
              <a:t>Appreciation</a:t>
            </a:r>
            <a:endParaRPr sz="2000" b="0" i="0" u="none" strike="noStrike" cap="none">
              <a:solidFill>
                <a:srgbClr val="000000"/>
              </a:solidFill>
              <a:latin typeface="Fira Sans"/>
              <a:ea typeface="Fira Sans"/>
              <a:cs typeface="Fira Sans"/>
              <a:sym typeface="Fira Sans"/>
            </a:endParaRPr>
          </a:p>
          <a:p>
            <a:pPr marL="240631" marR="0" lvl="0" indent="-215231" algn="l" rtl="0">
              <a:lnSpc>
                <a:spcPct val="115000"/>
              </a:lnSpc>
              <a:spcBef>
                <a:spcPts val="0"/>
              </a:spcBef>
              <a:spcAft>
                <a:spcPts val="0"/>
              </a:spcAft>
              <a:buClr>
                <a:srgbClr val="000000"/>
              </a:buClr>
              <a:buSzPts val="2000"/>
              <a:buFont typeface="Fira Sans"/>
              <a:buChar char="•"/>
            </a:pPr>
            <a:r>
              <a:rPr lang="en" sz="2000" b="0" i="0" u="none" strike="noStrike" cap="none">
                <a:solidFill>
                  <a:srgbClr val="000000"/>
                </a:solidFill>
                <a:latin typeface="Fira Sans"/>
                <a:ea typeface="Fira Sans"/>
                <a:cs typeface="Fira Sans"/>
                <a:sym typeface="Fira Sans"/>
              </a:rPr>
              <a:t>Source of education about how gifts were used</a:t>
            </a:r>
            <a:endParaRPr sz="2000" b="0" i="0" u="none" strike="noStrike" cap="none">
              <a:solidFill>
                <a:srgbClr val="000000"/>
              </a:solidFill>
              <a:latin typeface="Fira Sans"/>
              <a:ea typeface="Fira Sans"/>
              <a:cs typeface="Fira Sans"/>
              <a:sym typeface="Fira Sans"/>
            </a:endParaRPr>
          </a:p>
          <a:p>
            <a:pPr marL="240631" marR="0" lvl="0" indent="-215231" algn="l" rtl="0">
              <a:lnSpc>
                <a:spcPct val="115000"/>
              </a:lnSpc>
              <a:spcBef>
                <a:spcPts val="0"/>
              </a:spcBef>
              <a:spcAft>
                <a:spcPts val="0"/>
              </a:spcAft>
              <a:buClr>
                <a:srgbClr val="000000"/>
              </a:buClr>
              <a:buSzPts val="2000"/>
              <a:buFont typeface="Fira Sans"/>
              <a:buChar char="•"/>
            </a:pPr>
            <a:r>
              <a:rPr lang="en" sz="2000" b="0" i="0" u="none" strike="noStrike" cap="none">
                <a:solidFill>
                  <a:srgbClr val="000000"/>
                </a:solidFill>
                <a:latin typeface="Fira Sans"/>
                <a:ea typeface="Fira Sans"/>
                <a:cs typeface="Fira Sans"/>
                <a:sym typeface="Fira Sans"/>
              </a:rPr>
              <a:t>Source of education about the institutions</a:t>
            </a:r>
            <a:endParaRPr sz="2000" b="0" i="0" u="none" strike="noStrike" cap="none">
              <a:solidFill>
                <a:srgbClr val="000000"/>
              </a:solidFill>
              <a:latin typeface="Fira Sans"/>
              <a:ea typeface="Fira Sans"/>
              <a:cs typeface="Fira Sans"/>
              <a:sym typeface="Fira Sans"/>
            </a:endParaRPr>
          </a:p>
          <a:p>
            <a:pPr marL="240631" marR="0" lvl="0" indent="-215231" algn="l" rtl="0">
              <a:lnSpc>
                <a:spcPct val="115000"/>
              </a:lnSpc>
              <a:spcBef>
                <a:spcPts val="0"/>
              </a:spcBef>
              <a:spcAft>
                <a:spcPts val="0"/>
              </a:spcAft>
              <a:buClr>
                <a:srgbClr val="000000"/>
              </a:buClr>
              <a:buSzPts val="2000"/>
              <a:buFont typeface="Fira Sans"/>
              <a:buChar char="•"/>
            </a:pPr>
            <a:r>
              <a:rPr lang="en" sz="2000" b="0" i="0" u="none" strike="noStrike" cap="none">
                <a:solidFill>
                  <a:srgbClr val="000000"/>
                </a:solidFill>
                <a:latin typeface="Fira Sans"/>
                <a:ea typeface="Fira Sans"/>
                <a:cs typeface="Fira Sans"/>
                <a:sym typeface="Fira Sans"/>
              </a:rPr>
              <a:t>Source of education about new opportunities to give</a:t>
            </a:r>
            <a:endParaRPr sz="2000" b="0" i="0" u="none" strike="noStrike" cap="none">
              <a:solidFill>
                <a:srgbClr val="000000"/>
              </a:solidFill>
              <a:latin typeface="Fira Sans"/>
              <a:ea typeface="Fira Sans"/>
              <a:cs typeface="Fira Sans"/>
              <a:sym typeface="Fira Sans"/>
            </a:endParaRPr>
          </a:p>
          <a:p>
            <a:pPr marL="240631" marR="0" lvl="0" indent="-215231" algn="l" rtl="0">
              <a:lnSpc>
                <a:spcPct val="115000"/>
              </a:lnSpc>
              <a:spcBef>
                <a:spcPts val="0"/>
              </a:spcBef>
              <a:spcAft>
                <a:spcPts val="0"/>
              </a:spcAft>
              <a:buClr>
                <a:srgbClr val="000000"/>
              </a:buClr>
              <a:buSzPts val="2000"/>
              <a:buFont typeface="Fira Sans"/>
              <a:buChar char="•"/>
            </a:pPr>
            <a:r>
              <a:rPr lang="en" sz="2000" b="0" i="0" u="none" strike="noStrike" cap="none">
                <a:solidFill>
                  <a:srgbClr val="000000"/>
                </a:solidFill>
                <a:latin typeface="Fira Sans"/>
                <a:ea typeface="Fira Sans"/>
                <a:cs typeface="Fira Sans"/>
                <a:sym typeface="Fira Sans"/>
              </a:rPr>
              <a:t>Theological imperative</a:t>
            </a:r>
            <a:endParaRPr sz="2000" b="0" i="0" u="none" strike="noStrike" cap="none">
              <a:solidFill>
                <a:srgbClr val="000000"/>
              </a:solidFill>
              <a:latin typeface="Fira Sans"/>
              <a:ea typeface="Fira Sans"/>
              <a:cs typeface="Fira Sans"/>
              <a:sym typeface="Fira Sans"/>
            </a:endParaRPr>
          </a:p>
        </p:txBody>
      </p:sp>
      <p:sp>
        <p:nvSpPr>
          <p:cNvPr id="360" name="Google Shape;360;p66"/>
          <p:cNvSpPr txBox="1"/>
          <p:nvPr/>
        </p:nvSpPr>
        <p:spPr>
          <a:xfrm>
            <a:off x="457200" y="2248370"/>
            <a:ext cx="8229600" cy="574001"/>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2F7483"/>
              </a:buClr>
              <a:buSzPts val="3200"/>
              <a:buFont typeface="Bitter"/>
              <a:buNone/>
            </a:pPr>
            <a:r>
              <a:rPr lang="en" sz="3200" b="1" i="0" u="none" strike="noStrike" cap="none">
                <a:solidFill>
                  <a:srgbClr val="2F7483"/>
                </a:solidFill>
                <a:latin typeface="Bitter"/>
                <a:ea typeface="Bitter"/>
                <a:cs typeface="Bitter"/>
                <a:sym typeface="Bitter"/>
              </a:rPr>
              <a:t>Why?</a:t>
            </a:r>
            <a:endParaRPr sz="1400" b="0" i="0" u="none" strike="noStrike" cap="none">
              <a:solidFill>
                <a:srgbClr val="000000"/>
              </a:solidFill>
              <a:latin typeface="Arial"/>
              <a:ea typeface="Arial"/>
              <a:cs typeface="Arial"/>
              <a:sym typeface="Arial"/>
            </a:endParaRPr>
          </a:p>
        </p:txBody>
      </p:sp>
      <p:sp>
        <p:nvSpPr>
          <p:cNvPr id="361" name="Google Shape;361;p66"/>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49" descr="Shape 271"/>
          <p:cNvPicPr preferRelativeResize="0"/>
          <p:nvPr/>
        </p:nvPicPr>
        <p:blipFill rotWithShape="1">
          <a:blip r:embed="rId3">
            <a:alphaModFix/>
          </a:blip>
          <a:srcRect t="8332" b="8340"/>
          <a:stretch/>
        </p:blipFill>
        <p:spPr>
          <a:xfrm>
            <a:off x="-7851" y="-17054"/>
            <a:ext cx="9159706" cy="1385523"/>
          </a:xfrm>
          <a:prstGeom prst="rect">
            <a:avLst/>
          </a:prstGeom>
          <a:noFill/>
          <a:ln>
            <a:noFill/>
          </a:ln>
        </p:spPr>
      </p:pic>
      <p:sp>
        <p:nvSpPr>
          <p:cNvPr id="206" name="Google Shape;206;p49"/>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Thank You</a:t>
            </a:r>
            <a:endParaRPr>
              <a:latin typeface="Bitter"/>
              <a:ea typeface="Bitter"/>
              <a:cs typeface="Bitter"/>
              <a:sym typeface="Bitter"/>
            </a:endParaRPr>
          </a:p>
        </p:txBody>
      </p:sp>
      <p:pic>
        <p:nvPicPr>
          <p:cNvPr id="207" name="Google Shape;207;p49"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208" name="Google Shape;208;p49"/>
          <p:cNvSpPr txBox="1">
            <a:spLocks noGrp="1"/>
          </p:cNvSpPr>
          <p:nvPr>
            <p:ph type="body" idx="1"/>
          </p:nvPr>
        </p:nvSpPr>
        <p:spPr>
          <a:xfrm>
            <a:off x="741568" y="3130377"/>
            <a:ext cx="7648800" cy="1590600"/>
          </a:xfrm>
          <a:prstGeom prst="rect">
            <a:avLst/>
          </a:prstGeom>
          <a:noFill/>
          <a:ln>
            <a:noFill/>
          </a:ln>
        </p:spPr>
        <p:txBody>
          <a:bodyPr spcFirstLastPara="1" wrap="square" lIns="45675" tIns="45675" rIns="45675" bIns="45675" anchor="t" anchorCtr="0">
            <a:normAutofit lnSpcReduction="10000"/>
          </a:bodyPr>
          <a:lstStyle/>
          <a:p>
            <a:pPr marL="0" lvl="0" indent="0" algn="ctr" rtl="0">
              <a:lnSpc>
                <a:spcPct val="100000"/>
              </a:lnSpc>
              <a:spcBef>
                <a:spcPts val="0"/>
              </a:spcBef>
              <a:spcAft>
                <a:spcPts val="0"/>
              </a:spcAft>
              <a:buSzPts val="2917"/>
              <a:buNone/>
            </a:pPr>
            <a:r>
              <a:rPr lang="en" sz="2000">
                <a:solidFill>
                  <a:schemeClr val="dk1"/>
                </a:solidFill>
                <a:latin typeface="Fira Sans"/>
                <a:ea typeface="Fira Sans"/>
                <a:cs typeface="Fira Sans"/>
                <a:sym typeface="Fira Sans"/>
              </a:rPr>
              <a:t>Project Resource is a program of the College for Bishops whose mission and purpose is to support bishops, and therefore, their dioceses, through personal and professional development, strengthening and empowering their vocation of carrying out God’s mission in the world.</a:t>
            </a:r>
            <a:endParaRPr sz="2000">
              <a:latin typeface="Fira Sans"/>
              <a:ea typeface="Fira Sans"/>
              <a:cs typeface="Fira Sans"/>
              <a:sym typeface="Fira Sans"/>
            </a:endParaRPr>
          </a:p>
        </p:txBody>
      </p:sp>
      <p:pic>
        <p:nvPicPr>
          <p:cNvPr id="209" name="Google Shape;209;p49"/>
          <p:cNvPicPr preferRelativeResize="0"/>
          <p:nvPr/>
        </p:nvPicPr>
        <p:blipFill rotWithShape="1">
          <a:blip r:embed="rId5">
            <a:alphaModFix/>
          </a:blip>
          <a:srcRect b="13753"/>
          <a:stretch/>
        </p:blipFill>
        <p:spPr>
          <a:xfrm>
            <a:off x="2671143" y="1694830"/>
            <a:ext cx="3789680" cy="1225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67" descr="Shape 705"/>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367" name="Google Shape;367;p67"/>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7. Thank, Thank, &amp; Thank</a:t>
            </a:r>
            <a:endParaRPr/>
          </a:p>
        </p:txBody>
      </p:sp>
      <p:pic>
        <p:nvPicPr>
          <p:cNvPr id="368" name="Google Shape;368;p67" descr="Shape 708"/>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369" name="Google Shape;369;p67"/>
          <p:cNvSpPr txBox="1"/>
          <p:nvPr/>
        </p:nvSpPr>
        <p:spPr>
          <a:xfrm>
            <a:off x="2196786" y="1855819"/>
            <a:ext cx="8229600" cy="1369800"/>
          </a:xfrm>
          <a:prstGeom prst="rect">
            <a:avLst/>
          </a:prstGeom>
          <a:noFill/>
          <a:ln>
            <a:noFill/>
          </a:ln>
        </p:spPr>
        <p:txBody>
          <a:bodyPr spcFirstLastPara="1" wrap="square" lIns="0" tIns="0" rIns="0" bIns="0" anchor="t" anchorCtr="0">
            <a:spAutoFit/>
          </a:bodyPr>
          <a:lstStyle/>
          <a:p>
            <a:pPr marL="280735" marR="0" lvl="0" indent="-229935" algn="l" rtl="0">
              <a:lnSpc>
                <a:spcPct val="115000"/>
              </a:lnSpc>
              <a:spcBef>
                <a:spcPts val="0"/>
              </a:spcBef>
              <a:spcAft>
                <a:spcPts val="0"/>
              </a:spcAft>
              <a:buClr>
                <a:srgbClr val="000000"/>
              </a:buClr>
              <a:buSzPts val="2000"/>
              <a:buFont typeface="Fira Sans"/>
              <a:buChar char="•"/>
            </a:pPr>
            <a:r>
              <a:rPr lang="en" sz="2000" b="0" i="0" u="none" strike="noStrike" cap="none">
                <a:solidFill>
                  <a:srgbClr val="000000"/>
                </a:solidFill>
                <a:latin typeface="Fira Sans"/>
                <a:ea typeface="Fira Sans"/>
                <a:cs typeface="Fira Sans"/>
                <a:sym typeface="Fira Sans"/>
              </a:rPr>
              <a:t>Assign a vestry member to a ministry</a:t>
            </a:r>
            <a:endParaRPr sz="2000" b="0" i="0" u="none" strike="noStrike" cap="none">
              <a:solidFill>
                <a:srgbClr val="000000"/>
              </a:solidFill>
              <a:latin typeface="Fira Sans"/>
              <a:ea typeface="Fira Sans"/>
              <a:cs typeface="Fira Sans"/>
              <a:sym typeface="Fira Sans"/>
            </a:endParaRPr>
          </a:p>
          <a:p>
            <a:pPr marL="280735" marR="0" lvl="0" indent="-229935" algn="l" rtl="0">
              <a:lnSpc>
                <a:spcPct val="115000"/>
              </a:lnSpc>
              <a:spcBef>
                <a:spcPts val="0"/>
              </a:spcBef>
              <a:spcAft>
                <a:spcPts val="0"/>
              </a:spcAft>
              <a:buClr>
                <a:srgbClr val="000000"/>
              </a:buClr>
              <a:buSzPts val="2000"/>
              <a:buFont typeface="Fira Sans"/>
              <a:buChar char="•"/>
            </a:pPr>
            <a:r>
              <a:rPr lang="en" sz="2000" b="0" i="0" u="none" strike="noStrike" cap="none">
                <a:solidFill>
                  <a:srgbClr val="000000"/>
                </a:solidFill>
                <a:latin typeface="Fira Sans"/>
                <a:ea typeface="Fira Sans"/>
                <a:cs typeface="Fira Sans"/>
                <a:sym typeface="Fira Sans"/>
              </a:rPr>
              <a:t>Facebook posts with relevant hashtags</a:t>
            </a:r>
            <a:endParaRPr sz="2000" b="0" i="0" u="none" strike="noStrike" cap="none">
              <a:solidFill>
                <a:srgbClr val="000000"/>
              </a:solidFill>
              <a:latin typeface="Fira Sans"/>
              <a:ea typeface="Fira Sans"/>
              <a:cs typeface="Fira Sans"/>
              <a:sym typeface="Fira Sans"/>
            </a:endParaRPr>
          </a:p>
          <a:p>
            <a:pPr marL="280735" marR="0" lvl="0" indent="-229935" algn="l" rtl="0">
              <a:lnSpc>
                <a:spcPct val="115000"/>
              </a:lnSpc>
              <a:spcBef>
                <a:spcPts val="0"/>
              </a:spcBef>
              <a:spcAft>
                <a:spcPts val="0"/>
              </a:spcAft>
              <a:buClr>
                <a:srgbClr val="000000"/>
              </a:buClr>
              <a:buSzPts val="2000"/>
              <a:buFont typeface="Fira Sans"/>
              <a:buChar char="•"/>
            </a:pPr>
            <a:r>
              <a:rPr lang="en" sz="2000" b="0" i="0" u="none" strike="noStrike" cap="none">
                <a:solidFill>
                  <a:srgbClr val="000000"/>
                </a:solidFill>
                <a:latin typeface="Fira Sans"/>
                <a:ea typeface="Fira Sans"/>
                <a:cs typeface="Fira Sans"/>
                <a:sym typeface="Fira Sans"/>
              </a:rPr>
              <a:t>Monthly thank-you texts</a:t>
            </a:r>
            <a:endParaRPr sz="2000" b="0" i="0" u="none" strike="noStrike" cap="none">
              <a:solidFill>
                <a:srgbClr val="000000"/>
              </a:solidFill>
              <a:latin typeface="Fira Sans"/>
              <a:ea typeface="Fira Sans"/>
              <a:cs typeface="Fira Sans"/>
              <a:sym typeface="Fira Sans"/>
            </a:endParaRPr>
          </a:p>
          <a:p>
            <a:pPr marL="280735" marR="0" lvl="0" indent="-229935" algn="l" rtl="0">
              <a:lnSpc>
                <a:spcPct val="115000"/>
              </a:lnSpc>
              <a:spcBef>
                <a:spcPts val="0"/>
              </a:spcBef>
              <a:spcAft>
                <a:spcPts val="0"/>
              </a:spcAft>
              <a:buClr>
                <a:srgbClr val="000000"/>
              </a:buClr>
              <a:buSzPts val="2000"/>
              <a:buFont typeface="Fira Sans"/>
              <a:buChar char="•"/>
            </a:pPr>
            <a:r>
              <a:rPr lang="en" sz="2000" b="0" i="0" u="none" strike="noStrike" cap="none">
                <a:solidFill>
                  <a:srgbClr val="000000"/>
                </a:solidFill>
                <a:latin typeface="Fira Sans"/>
                <a:ea typeface="Fira Sans"/>
                <a:cs typeface="Fira Sans"/>
                <a:sym typeface="Fira Sans"/>
              </a:rPr>
              <a:t>Monthly postcards w/faces</a:t>
            </a:r>
            <a:endParaRPr sz="2000" b="0" i="0" u="none" strike="noStrike" cap="none">
              <a:solidFill>
                <a:srgbClr val="000000"/>
              </a:solidFill>
              <a:latin typeface="Fira Sans"/>
              <a:ea typeface="Fira Sans"/>
              <a:cs typeface="Fira Sans"/>
              <a:sym typeface="Fira Sans"/>
            </a:endParaRPr>
          </a:p>
        </p:txBody>
      </p:sp>
      <p:pic>
        <p:nvPicPr>
          <p:cNvPr id="370" name="Google Shape;370;p67" descr="Shape 710"/>
          <p:cNvPicPr preferRelativeResize="0"/>
          <p:nvPr/>
        </p:nvPicPr>
        <p:blipFill rotWithShape="1">
          <a:blip r:embed="rId5">
            <a:alphaModFix/>
          </a:blip>
          <a:srcRect t="16031" b="8710"/>
          <a:stretch/>
        </p:blipFill>
        <p:spPr>
          <a:xfrm>
            <a:off x="5236633" y="3632827"/>
            <a:ext cx="3632202" cy="1682124"/>
          </a:xfrm>
          <a:prstGeom prst="rect">
            <a:avLst/>
          </a:prstGeom>
          <a:noFill/>
          <a:ln>
            <a:noFill/>
          </a:ln>
        </p:spPr>
      </p:pic>
      <p:sp>
        <p:nvSpPr>
          <p:cNvPr id="371" name="Google Shape;371;p67"/>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6</a:t>
            </a:r>
            <a:endParaRPr sz="1400" b="0" i="0" u="none" strike="noStrike" cap="none">
              <a:solidFill>
                <a:srgbClr val="000000"/>
              </a:solidFill>
              <a:latin typeface="Arial"/>
              <a:ea typeface="Arial"/>
              <a:cs typeface="Arial"/>
              <a:sym typeface="Arial"/>
            </a:endParaRPr>
          </a:p>
        </p:txBody>
      </p:sp>
      <p:sp>
        <p:nvSpPr>
          <p:cNvPr id="372" name="Google Shape;372;p67"/>
          <p:cNvSpPr txBox="1"/>
          <p:nvPr/>
        </p:nvSpPr>
        <p:spPr>
          <a:xfrm>
            <a:off x="457200" y="2248370"/>
            <a:ext cx="8229600" cy="584700"/>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2F7483"/>
              </a:buClr>
              <a:buSzPts val="3200"/>
              <a:buFont typeface="Bitter"/>
              <a:buNone/>
            </a:pPr>
            <a:r>
              <a:rPr lang="en" sz="3200" b="1" i="0" u="none" strike="noStrike" cap="none">
                <a:solidFill>
                  <a:srgbClr val="2F7483"/>
                </a:solidFill>
                <a:latin typeface="Bitter"/>
                <a:ea typeface="Bitter"/>
                <a:cs typeface="Bitter"/>
                <a:sym typeface="Bitter"/>
              </a:rPr>
              <a:t>How 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68" descr="Shape 715"/>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378" name="Google Shape;378;p68"/>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Thanking</a:t>
            </a:r>
            <a:endParaRPr/>
          </a:p>
        </p:txBody>
      </p:sp>
      <p:pic>
        <p:nvPicPr>
          <p:cNvPr id="379" name="Google Shape;379;p68" descr="Shape 718"/>
          <p:cNvPicPr preferRelativeResize="0"/>
          <p:nvPr/>
        </p:nvPicPr>
        <p:blipFill rotWithShape="1">
          <a:blip r:embed="rId4">
            <a:alphaModFix/>
          </a:blip>
          <a:srcRect/>
          <a:stretch/>
        </p:blipFill>
        <p:spPr>
          <a:xfrm>
            <a:off x="8022159" y="68368"/>
            <a:ext cx="1053625" cy="1107072"/>
          </a:xfrm>
          <a:prstGeom prst="rect">
            <a:avLst/>
          </a:prstGeom>
          <a:noFill/>
          <a:ln>
            <a:noFill/>
          </a:ln>
        </p:spPr>
      </p:pic>
      <p:pic>
        <p:nvPicPr>
          <p:cNvPr id="380" name="Google Shape;380;p68" descr="Shape 720"/>
          <p:cNvPicPr preferRelativeResize="0"/>
          <p:nvPr/>
        </p:nvPicPr>
        <p:blipFill rotWithShape="1">
          <a:blip r:embed="rId5">
            <a:alphaModFix/>
          </a:blip>
          <a:srcRect/>
          <a:stretch/>
        </p:blipFill>
        <p:spPr>
          <a:xfrm>
            <a:off x="3672792" y="210703"/>
            <a:ext cx="3967421" cy="4722094"/>
          </a:xfrm>
          <a:prstGeom prst="rect">
            <a:avLst/>
          </a:prstGeom>
          <a:noFill/>
          <a:ln>
            <a:noFill/>
          </a:ln>
        </p:spPr>
      </p:pic>
      <p:sp>
        <p:nvSpPr>
          <p:cNvPr id="381" name="Google Shape;381;p68"/>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6</a:t>
            </a:r>
            <a:endParaRPr sz="1400" b="0" i="0" u="none" strike="noStrike" cap="none">
              <a:solidFill>
                <a:srgbClr val="000000"/>
              </a:solidFill>
              <a:latin typeface="Arial"/>
              <a:ea typeface="Arial"/>
              <a:cs typeface="Arial"/>
              <a:sym typeface="Arial"/>
            </a:endParaRPr>
          </a:p>
        </p:txBody>
      </p:sp>
      <p:sp>
        <p:nvSpPr>
          <p:cNvPr id="382" name="Google Shape;382;p68"/>
          <p:cNvSpPr txBox="1"/>
          <p:nvPr/>
        </p:nvSpPr>
        <p:spPr>
          <a:xfrm>
            <a:off x="457200" y="2248370"/>
            <a:ext cx="8229600" cy="584700"/>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2F7483"/>
              </a:buClr>
              <a:buSzPts val="3200"/>
              <a:buFont typeface="Bitter"/>
              <a:buNone/>
            </a:pPr>
            <a:r>
              <a:rPr lang="en" sz="3200" b="1" i="0" u="none" strike="noStrike" cap="none">
                <a:solidFill>
                  <a:srgbClr val="2F7483"/>
                </a:solidFill>
                <a:latin typeface="Bitter"/>
                <a:ea typeface="Bitter"/>
                <a:cs typeface="Bitter"/>
                <a:sym typeface="Bitter"/>
              </a:rPr>
              <a:t>How 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69" descr="Shape 725"/>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388" name="Google Shape;388;p69"/>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7. Thank, Thank, &amp; Thank</a:t>
            </a:r>
            <a:endParaRPr/>
          </a:p>
        </p:txBody>
      </p:sp>
      <p:pic>
        <p:nvPicPr>
          <p:cNvPr id="389" name="Google Shape;389;p69" descr="Shape 728"/>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390" name="Google Shape;390;p69"/>
          <p:cNvSpPr txBox="1"/>
          <p:nvPr/>
        </p:nvSpPr>
        <p:spPr>
          <a:xfrm>
            <a:off x="527175" y="1593577"/>
            <a:ext cx="8229600" cy="14003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16871"/>
              </a:buClr>
              <a:buSzPts val="2500"/>
              <a:buFont typeface="Fira Sans SemiBold"/>
              <a:buNone/>
            </a:pPr>
            <a:r>
              <a:rPr lang="en" sz="2200" b="1" i="0" u="none" strike="noStrike" cap="none">
                <a:solidFill>
                  <a:srgbClr val="416871"/>
                </a:solidFill>
                <a:latin typeface="Bitter"/>
                <a:ea typeface="Bitter"/>
                <a:cs typeface="Bitter"/>
                <a:sym typeface="Bitter"/>
              </a:rPr>
              <a:t>More How To:</a:t>
            </a:r>
            <a:endParaRPr sz="1100" b="1" i="0" u="none" strike="noStrike" cap="none">
              <a:solidFill>
                <a:srgbClr val="000000"/>
              </a:solidFill>
              <a:latin typeface="Bitter"/>
              <a:ea typeface="Bitter"/>
              <a:cs typeface="Bitter"/>
              <a:sym typeface="Bitter"/>
            </a:endParaRPr>
          </a:p>
          <a:p>
            <a:pPr marL="240631" marR="0" lvl="0" indent="-215231" algn="l" rtl="0">
              <a:lnSpc>
                <a:spcPct val="115000"/>
              </a:lnSpc>
              <a:spcBef>
                <a:spcPts val="0"/>
              </a:spcBef>
              <a:spcAft>
                <a:spcPts val="0"/>
              </a:spcAft>
              <a:buClr>
                <a:srgbClr val="000000"/>
              </a:buClr>
              <a:buSzPts val="2000"/>
              <a:buFont typeface="Fira Sans"/>
              <a:buChar char="•"/>
            </a:pPr>
            <a:r>
              <a:rPr lang="en" sz="2000" b="0" i="0" u="none" strike="noStrike" cap="none">
                <a:solidFill>
                  <a:srgbClr val="000000"/>
                </a:solidFill>
                <a:latin typeface="Fira Sans"/>
                <a:ea typeface="Fira Sans"/>
                <a:cs typeface="Fira Sans"/>
                <a:sym typeface="Fira Sans"/>
              </a:rPr>
              <a:t>Pictures (when appropriate) from recipients</a:t>
            </a:r>
            <a:endParaRPr sz="2000" b="0" i="0" u="none" strike="noStrike" cap="none">
              <a:solidFill>
                <a:srgbClr val="000000"/>
              </a:solidFill>
              <a:latin typeface="Fira Sans"/>
              <a:ea typeface="Fira Sans"/>
              <a:cs typeface="Fira Sans"/>
              <a:sym typeface="Fira Sans"/>
            </a:endParaRPr>
          </a:p>
          <a:p>
            <a:pPr marL="240631" marR="0" lvl="0" indent="-215231" algn="l" rtl="0">
              <a:lnSpc>
                <a:spcPct val="115000"/>
              </a:lnSpc>
              <a:spcBef>
                <a:spcPts val="0"/>
              </a:spcBef>
              <a:spcAft>
                <a:spcPts val="0"/>
              </a:spcAft>
              <a:buClr>
                <a:srgbClr val="000000"/>
              </a:buClr>
              <a:buSzPts val="2000"/>
              <a:buFont typeface="Fira Sans"/>
              <a:buChar char="•"/>
            </a:pPr>
            <a:r>
              <a:rPr lang="en" sz="2000" b="0" i="0" u="none" strike="noStrike" cap="none">
                <a:solidFill>
                  <a:srgbClr val="000000"/>
                </a:solidFill>
                <a:latin typeface="Fira Sans"/>
                <a:ea typeface="Fira Sans"/>
                <a:cs typeface="Fira Sans"/>
                <a:sym typeface="Fira Sans"/>
              </a:rPr>
              <a:t>Thank-you events</a:t>
            </a:r>
            <a:endParaRPr sz="2000" b="0" i="0" u="none" strike="noStrike" cap="none">
              <a:solidFill>
                <a:srgbClr val="000000"/>
              </a:solidFill>
              <a:latin typeface="Fira Sans"/>
              <a:ea typeface="Fira Sans"/>
              <a:cs typeface="Fira Sans"/>
              <a:sym typeface="Fira Sans"/>
            </a:endParaRPr>
          </a:p>
          <a:p>
            <a:pPr marL="240631" marR="0" lvl="0" indent="-215231" algn="l" rtl="0">
              <a:lnSpc>
                <a:spcPct val="115000"/>
              </a:lnSpc>
              <a:spcBef>
                <a:spcPts val="0"/>
              </a:spcBef>
              <a:spcAft>
                <a:spcPts val="0"/>
              </a:spcAft>
              <a:buClr>
                <a:srgbClr val="000000"/>
              </a:buClr>
              <a:buSzPts val="2000"/>
              <a:buFont typeface="Fira Sans"/>
              <a:buChar char="•"/>
            </a:pPr>
            <a:r>
              <a:rPr lang="en" sz="2000" b="0" i="0" u="none" strike="noStrike" cap="none">
                <a:solidFill>
                  <a:srgbClr val="000000"/>
                </a:solidFill>
                <a:latin typeface="Fira Sans"/>
                <a:ea typeface="Fira Sans"/>
                <a:cs typeface="Fira Sans"/>
                <a:sym typeface="Fira Sans"/>
              </a:rPr>
              <a:t>Highlight major donor giving in the community as “our parishioners”</a:t>
            </a:r>
            <a:endParaRPr sz="2000" b="0" i="0" u="none" strike="noStrike" cap="none">
              <a:solidFill>
                <a:srgbClr val="000000"/>
              </a:solidFill>
              <a:latin typeface="Fira Sans"/>
              <a:ea typeface="Fira Sans"/>
              <a:cs typeface="Fira Sans"/>
              <a:sym typeface="Fira Sans"/>
            </a:endParaRPr>
          </a:p>
        </p:txBody>
      </p:sp>
      <p:sp>
        <p:nvSpPr>
          <p:cNvPr id="391" name="Google Shape;391;p69"/>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70" descr="Shape 734"/>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397" name="Google Shape;397;p70"/>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7. Thank, Thank, &amp; Thank</a:t>
            </a:r>
            <a:endParaRPr/>
          </a:p>
        </p:txBody>
      </p:sp>
      <p:sp>
        <p:nvSpPr>
          <p:cNvPr id="398" name="Google Shape;398;p70"/>
          <p:cNvSpPr txBox="1"/>
          <p:nvPr/>
        </p:nvSpPr>
        <p:spPr>
          <a:xfrm>
            <a:off x="457197" y="4608500"/>
            <a:ext cx="3246971" cy="3708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Manual | Day 2  |  Page XX</a:t>
            </a:r>
            <a:endParaRPr sz="1400" b="0" i="0" u="none" strike="noStrike" cap="none">
              <a:solidFill>
                <a:srgbClr val="000000"/>
              </a:solidFill>
              <a:latin typeface="Arial"/>
              <a:ea typeface="Arial"/>
              <a:cs typeface="Arial"/>
              <a:sym typeface="Arial"/>
            </a:endParaRPr>
          </a:p>
        </p:txBody>
      </p:sp>
      <p:pic>
        <p:nvPicPr>
          <p:cNvPr id="399" name="Google Shape;399;p70" descr="Shape 737"/>
          <p:cNvPicPr preferRelativeResize="0"/>
          <p:nvPr/>
        </p:nvPicPr>
        <p:blipFill rotWithShape="1">
          <a:blip r:embed="rId4">
            <a:alphaModFix/>
          </a:blip>
          <a:srcRect/>
          <a:stretch/>
        </p:blipFill>
        <p:spPr>
          <a:xfrm>
            <a:off x="8022159" y="68368"/>
            <a:ext cx="1053625" cy="1107072"/>
          </a:xfrm>
          <a:prstGeom prst="rect">
            <a:avLst/>
          </a:prstGeom>
          <a:noFill/>
          <a:ln>
            <a:noFill/>
          </a:ln>
        </p:spPr>
      </p:pic>
      <p:pic>
        <p:nvPicPr>
          <p:cNvPr id="400" name="Google Shape;400;p70" descr="Shape 738"/>
          <p:cNvPicPr preferRelativeResize="0"/>
          <p:nvPr/>
        </p:nvPicPr>
        <p:blipFill rotWithShape="1">
          <a:blip r:embed="rId5">
            <a:alphaModFix/>
          </a:blip>
          <a:srcRect/>
          <a:stretch/>
        </p:blipFill>
        <p:spPr>
          <a:xfrm>
            <a:off x="489338" y="1151901"/>
            <a:ext cx="7155851" cy="5143503"/>
          </a:xfrm>
          <a:prstGeom prst="rect">
            <a:avLst/>
          </a:prstGeom>
          <a:noFill/>
          <a:ln>
            <a:noFill/>
          </a:ln>
        </p:spPr>
      </p:pic>
      <p:sp>
        <p:nvSpPr>
          <p:cNvPr id="401" name="Google Shape;401;p70"/>
          <p:cNvSpPr txBox="1"/>
          <p:nvPr/>
        </p:nvSpPr>
        <p:spPr>
          <a:xfrm>
            <a:off x="5239800" y="460925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71" descr="Shape 743"/>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407" name="Google Shape;407;p71"/>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8. Plan for Next Year</a:t>
            </a:r>
            <a:endParaRPr/>
          </a:p>
        </p:txBody>
      </p:sp>
      <p:pic>
        <p:nvPicPr>
          <p:cNvPr id="408" name="Google Shape;408;p71" descr="Shape 746"/>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409" name="Google Shape;409;p71"/>
          <p:cNvSpPr txBox="1">
            <a:spLocks noGrp="1"/>
          </p:cNvSpPr>
          <p:nvPr>
            <p:ph type="body" idx="1"/>
          </p:nvPr>
        </p:nvSpPr>
        <p:spPr>
          <a:xfrm>
            <a:off x="2890786" y="1657069"/>
            <a:ext cx="5866002" cy="293755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400"/>
              <a:buNone/>
            </a:pPr>
            <a:r>
              <a:rPr lang="en" sz="2400" b="1">
                <a:solidFill>
                  <a:srgbClr val="416871"/>
                </a:solidFill>
                <a:latin typeface="Fira Sans SemiBold"/>
                <a:ea typeface="Fira Sans SemiBold"/>
                <a:cs typeface="Fira Sans SemiBold"/>
                <a:sym typeface="Fira Sans SemiBold"/>
              </a:rPr>
              <a:t>Best Strategy for Giving: Plan Before Fall!</a:t>
            </a:r>
            <a:endParaRPr sz="900" b="1">
              <a:latin typeface="Fira Sans"/>
              <a:ea typeface="Fira Sans"/>
              <a:cs typeface="Fira Sans"/>
              <a:sym typeface="Fira Sans"/>
            </a:endParaRPr>
          </a:p>
          <a:p>
            <a:pPr marL="196514" lvl="0" indent="-196514" algn="l" rtl="0">
              <a:lnSpc>
                <a:spcPct val="100000"/>
              </a:lnSpc>
              <a:spcBef>
                <a:spcPts val="900"/>
              </a:spcBef>
              <a:spcAft>
                <a:spcPts val="0"/>
              </a:spcAft>
              <a:buClr>
                <a:srgbClr val="000000"/>
              </a:buClr>
              <a:buSzPts val="2000"/>
              <a:buChar char="•"/>
            </a:pPr>
            <a:r>
              <a:rPr lang="en" sz="2000">
                <a:solidFill>
                  <a:srgbClr val="000000"/>
                </a:solidFill>
                <a:latin typeface="Calibri"/>
                <a:ea typeface="Calibri"/>
                <a:cs typeface="Calibri"/>
                <a:sym typeface="Calibri"/>
              </a:rPr>
              <a:t>Plan with measurable objectives.</a:t>
            </a:r>
            <a:endParaRPr sz="2000"/>
          </a:p>
          <a:p>
            <a:pPr marL="196514" lvl="0" indent="-196514" algn="l" rtl="0">
              <a:lnSpc>
                <a:spcPct val="100000"/>
              </a:lnSpc>
              <a:spcBef>
                <a:spcPts val="900"/>
              </a:spcBef>
              <a:spcAft>
                <a:spcPts val="0"/>
              </a:spcAft>
              <a:buClr>
                <a:srgbClr val="000000"/>
              </a:buClr>
              <a:buSzPts val="2000"/>
              <a:buChar char="•"/>
            </a:pPr>
            <a:r>
              <a:rPr lang="en" sz="2000">
                <a:solidFill>
                  <a:srgbClr val="000000"/>
                </a:solidFill>
                <a:latin typeface="Calibri"/>
                <a:ea typeface="Calibri"/>
                <a:cs typeface="Calibri"/>
                <a:sym typeface="Calibri"/>
              </a:rPr>
              <a:t>List dates for completion.</a:t>
            </a:r>
            <a:endParaRPr sz="2000"/>
          </a:p>
          <a:p>
            <a:pPr marL="196514" lvl="0" indent="-196514" algn="l" rtl="0">
              <a:lnSpc>
                <a:spcPct val="100000"/>
              </a:lnSpc>
              <a:spcBef>
                <a:spcPts val="900"/>
              </a:spcBef>
              <a:spcAft>
                <a:spcPts val="0"/>
              </a:spcAft>
              <a:buClr>
                <a:srgbClr val="000000"/>
              </a:buClr>
              <a:buSzPts val="2000"/>
              <a:buChar char="•"/>
            </a:pPr>
            <a:r>
              <a:rPr lang="en" sz="2000">
                <a:solidFill>
                  <a:srgbClr val="000000"/>
                </a:solidFill>
                <a:latin typeface="Calibri"/>
                <a:ea typeface="Calibri"/>
                <a:cs typeface="Calibri"/>
                <a:sym typeface="Calibri"/>
              </a:rPr>
              <a:t>Name leaders responsible.</a:t>
            </a:r>
            <a:endParaRPr sz="2000"/>
          </a:p>
          <a:p>
            <a:pPr marL="196514" lvl="0" indent="-196514" algn="l" rtl="0">
              <a:lnSpc>
                <a:spcPct val="100000"/>
              </a:lnSpc>
              <a:spcBef>
                <a:spcPts val="900"/>
              </a:spcBef>
              <a:spcAft>
                <a:spcPts val="0"/>
              </a:spcAft>
              <a:buClr>
                <a:srgbClr val="000000"/>
              </a:buClr>
              <a:buSzPts val="2000"/>
              <a:buChar char="•"/>
            </a:pPr>
            <a:r>
              <a:rPr lang="en" sz="2000">
                <a:solidFill>
                  <a:srgbClr val="000000"/>
                </a:solidFill>
                <a:latin typeface="Calibri"/>
                <a:ea typeface="Calibri"/>
                <a:cs typeface="Calibri"/>
                <a:sym typeface="Calibri"/>
              </a:rPr>
              <a:t>Archive plans for leaders to access year after year.</a:t>
            </a:r>
            <a:endParaRPr sz="2000"/>
          </a:p>
          <a:p>
            <a:pPr marL="196514" lvl="0" indent="-196514" algn="l" rtl="0">
              <a:lnSpc>
                <a:spcPct val="100000"/>
              </a:lnSpc>
              <a:spcBef>
                <a:spcPts val="900"/>
              </a:spcBef>
              <a:spcAft>
                <a:spcPts val="0"/>
              </a:spcAft>
              <a:buClr>
                <a:srgbClr val="000000"/>
              </a:buClr>
              <a:buSzPts val="2000"/>
              <a:buChar char="•"/>
            </a:pPr>
            <a:r>
              <a:rPr lang="en" sz="2000">
                <a:solidFill>
                  <a:srgbClr val="000000"/>
                </a:solidFill>
                <a:latin typeface="Calibri"/>
                <a:ea typeface="Calibri"/>
                <a:cs typeface="Calibri"/>
                <a:sym typeface="Calibri"/>
              </a:rPr>
              <a:t>Create a calendar.</a:t>
            </a:r>
            <a:endParaRPr sz="2000"/>
          </a:p>
        </p:txBody>
      </p:sp>
      <p:pic>
        <p:nvPicPr>
          <p:cNvPr id="410" name="Google Shape;410;p71" descr="Shape 748"/>
          <p:cNvPicPr preferRelativeResize="0"/>
          <p:nvPr/>
        </p:nvPicPr>
        <p:blipFill rotWithShape="1">
          <a:blip r:embed="rId5">
            <a:alphaModFix/>
          </a:blip>
          <a:srcRect t="6479" b="6477"/>
          <a:stretch/>
        </p:blipFill>
        <p:spPr>
          <a:xfrm>
            <a:off x="508435" y="1710259"/>
            <a:ext cx="2226617" cy="2695707"/>
          </a:xfrm>
          <a:prstGeom prst="rect">
            <a:avLst/>
          </a:prstGeom>
          <a:noFill/>
          <a:ln>
            <a:noFill/>
          </a:ln>
        </p:spPr>
      </p:pic>
      <p:sp>
        <p:nvSpPr>
          <p:cNvPr id="411" name="Google Shape;411;p71"/>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72"/>
          <p:cNvSpPr txBox="1"/>
          <p:nvPr/>
        </p:nvSpPr>
        <p:spPr>
          <a:xfrm>
            <a:off x="527186" y="1593569"/>
            <a:ext cx="8229600" cy="77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16871"/>
              </a:buClr>
              <a:buSzPts val="2500"/>
              <a:buFont typeface="Fira Sans SemiBold"/>
              <a:buNone/>
            </a:pPr>
            <a:r>
              <a:rPr lang="en" sz="2200" b="1" i="0" u="none" strike="noStrike" cap="none">
                <a:solidFill>
                  <a:srgbClr val="416871"/>
                </a:solidFill>
                <a:latin typeface="Bitter"/>
                <a:ea typeface="Bitter"/>
                <a:cs typeface="Bitter"/>
                <a:sym typeface="Bitter"/>
              </a:rPr>
              <a:t>When to do it…</a:t>
            </a:r>
            <a:endParaRPr sz="1100" b="1" i="0" u="none" strike="noStrike" cap="none">
              <a:solidFill>
                <a:srgbClr val="000000"/>
              </a:solidFill>
              <a:latin typeface="Bitter"/>
              <a:ea typeface="Bitter"/>
              <a:cs typeface="Bitter"/>
              <a:sym typeface="Bitter"/>
            </a:endParaRPr>
          </a:p>
          <a:p>
            <a:pPr marL="200526" marR="0" lvl="0" indent="-200526" algn="l" rtl="0">
              <a:lnSpc>
                <a:spcPct val="100000"/>
              </a:lnSpc>
              <a:spcBef>
                <a:spcPts val="100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Create a calendar</a:t>
            </a:r>
            <a:endParaRPr sz="1400" b="0" i="0" u="none" strike="noStrike" cap="none">
              <a:solidFill>
                <a:srgbClr val="000000"/>
              </a:solidFill>
              <a:latin typeface="Arial"/>
              <a:ea typeface="Arial"/>
              <a:cs typeface="Arial"/>
              <a:sym typeface="Arial"/>
            </a:endParaRPr>
          </a:p>
        </p:txBody>
      </p:sp>
      <p:pic>
        <p:nvPicPr>
          <p:cNvPr id="417" name="Google Shape;417;p72" descr="Shape 764"/>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418" name="Google Shape;418;p72"/>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8. Plan for Next Year</a:t>
            </a:r>
            <a:endParaRPr/>
          </a:p>
        </p:txBody>
      </p:sp>
      <p:pic>
        <p:nvPicPr>
          <p:cNvPr id="419" name="Google Shape;419;p72" descr="Shape 767"/>
          <p:cNvPicPr preferRelativeResize="0"/>
          <p:nvPr/>
        </p:nvPicPr>
        <p:blipFill rotWithShape="1">
          <a:blip r:embed="rId4">
            <a:alphaModFix/>
          </a:blip>
          <a:srcRect/>
          <a:stretch/>
        </p:blipFill>
        <p:spPr>
          <a:xfrm>
            <a:off x="8022159" y="68368"/>
            <a:ext cx="1053625" cy="1107072"/>
          </a:xfrm>
          <a:prstGeom prst="rect">
            <a:avLst/>
          </a:prstGeom>
          <a:noFill/>
          <a:ln>
            <a:noFill/>
          </a:ln>
        </p:spPr>
      </p:pic>
      <p:pic>
        <p:nvPicPr>
          <p:cNvPr id="420" name="Google Shape;420;p72" descr="Shape 768"/>
          <p:cNvPicPr preferRelativeResize="0"/>
          <p:nvPr/>
        </p:nvPicPr>
        <p:blipFill rotWithShape="1">
          <a:blip r:embed="rId5">
            <a:alphaModFix/>
          </a:blip>
          <a:srcRect/>
          <a:stretch/>
        </p:blipFill>
        <p:spPr>
          <a:xfrm>
            <a:off x="3428174" y="1537196"/>
            <a:ext cx="5464374" cy="3050299"/>
          </a:xfrm>
          <a:prstGeom prst="rect">
            <a:avLst/>
          </a:prstGeom>
          <a:noFill/>
          <a:ln>
            <a:noFill/>
          </a:ln>
        </p:spPr>
      </p:pic>
      <p:sp>
        <p:nvSpPr>
          <p:cNvPr id="421" name="Google Shape;421;p72"/>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73" descr="Shape 773"/>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427" name="Google Shape;427;p73"/>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8. Plan for Next Year</a:t>
            </a:r>
            <a:endParaRPr/>
          </a:p>
        </p:txBody>
      </p:sp>
      <p:pic>
        <p:nvPicPr>
          <p:cNvPr id="428" name="Google Shape;428;p73" descr="Shape 776"/>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429" name="Google Shape;429;p73"/>
          <p:cNvSpPr txBox="1">
            <a:spLocks noGrp="1"/>
          </p:cNvSpPr>
          <p:nvPr>
            <p:ph type="body" idx="1"/>
          </p:nvPr>
        </p:nvSpPr>
        <p:spPr>
          <a:xfrm>
            <a:off x="527186" y="1657069"/>
            <a:ext cx="8229600" cy="29376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500"/>
              <a:buNone/>
            </a:pPr>
            <a:r>
              <a:rPr lang="en" sz="2200" b="1">
                <a:solidFill>
                  <a:srgbClr val="416871"/>
                </a:solidFill>
                <a:latin typeface="Bitter"/>
                <a:ea typeface="Bitter"/>
                <a:cs typeface="Bitter"/>
                <a:sym typeface="Bitter"/>
              </a:rPr>
              <a:t>This Year’s Learnings: Next Year’s Strategy</a:t>
            </a:r>
            <a:endParaRPr sz="1700" b="1">
              <a:solidFill>
                <a:srgbClr val="000000"/>
              </a:solidFill>
              <a:latin typeface="Bitter"/>
              <a:ea typeface="Bitter"/>
              <a:cs typeface="Bitter"/>
              <a:sym typeface="Bitter"/>
            </a:endParaRPr>
          </a:p>
          <a:p>
            <a:pPr marL="457200" lvl="0" indent="-355600" algn="l" rtl="0">
              <a:lnSpc>
                <a:spcPct val="115000"/>
              </a:lnSpc>
              <a:spcBef>
                <a:spcPts val="100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Record what feedback you received.</a:t>
            </a:r>
            <a:endParaRPr sz="2000">
              <a:solidFill>
                <a:srgbClr val="000000"/>
              </a:solidFill>
              <a:latin typeface="Fira Sans"/>
              <a:ea typeface="Fira Sans"/>
              <a:cs typeface="Fira Sans"/>
              <a:sym typeface="Fira Sans"/>
            </a:endParaRPr>
          </a:p>
          <a:p>
            <a:pPr marL="457200" lvl="0" indent="-355600" algn="l" rtl="0">
              <a:lnSpc>
                <a:spcPct val="115000"/>
              </a:lnSpc>
              <a:spcBef>
                <a:spcPts val="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Record donor information (pastoral concerns, needs named, pertinent information).</a:t>
            </a:r>
            <a:endParaRPr sz="2000">
              <a:solidFill>
                <a:srgbClr val="000000"/>
              </a:solidFill>
              <a:latin typeface="Fira Sans"/>
              <a:ea typeface="Fira Sans"/>
              <a:cs typeface="Fira Sans"/>
              <a:sym typeface="Fira Sans"/>
            </a:endParaRPr>
          </a:p>
          <a:p>
            <a:pPr marL="457200" lvl="0" indent="-355600" algn="l" rtl="0">
              <a:lnSpc>
                <a:spcPct val="115000"/>
              </a:lnSpc>
              <a:spcBef>
                <a:spcPts val="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Listen to reasons for giving.</a:t>
            </a:r>
            <a:endParaRPr sz="2000">
              <a:solidFill>
                <a:srgbClr val="000000"/>
              </a:solidFill>
              <a:latin typeface="Fira Sans"/>
              <a:ea typeface="Fira Sans"/>
              <a:cs typeface="Fira Sans"/>
              <a:sym typeface="Fira Sans"/>
            </a:endParaRPr>
          </a:p>
          <a:p>
            <a:pPr marL="457200" lvl="0" indent="-355600" algn="l" rtl="0">
              <a:lnSpc>
                <a:spcPct val="115000"/>
              </a:lnSpc>
              <a:spcBef>
                <a:spcPts val="0"/>
              </a:spcBef>
              <a:spcAft>
                <a:spcPts val="0"/>
              </a:spcAft>
              <a:buClr>
                <a:srgbClr val="000000"/>
              </a:buClr>
              <a:buSzPts val="2000"/>
              <a:buFont typeface="Fira Sans"/>
              <a:buChar char="●"/>
            </a:pPr>
            <a:r>
              <a:rPr lang="en" sz="2000">
                <a:solidFill>
                  <a:srgbClr val="000000"/>
                </a:solidFill>
                <a:latin typeface="Fira Sans"/>
                <a:ea typeface="Fira Sans"/>
                <a:cs typeface="Fira Sans"/>
                <a:sym typeface="Fira Sans"/>
              </a:rPr>
              <a:t>Look to see what strategies worked/what didn’t/what could work with adaptation.</a:t>
            </a:r>
            <a:endParaRPr sz="2000">
              <a:solidFill>
                <a:srgbClr val="000000"/>
              </a:solidFill>
              <a:latin typeface="Fira Sans"/>
              <a:ea typeface="Fira Sans"/>
              <a:cs typeface="Fira Sans"/>
              <a:sym typeface="Fira Sans"/>
            </a:endParaRPr>
          </a:p>
        </p:txBody>
      </p:sp>
      <p:sp>
        <p:nvSpPr>
          <p:cNvPr id="430" name="Google Shape;430;p73"/>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74" descr="Shape 968"/>
          <p:cNvPicPr preferRelativeResize="0"/>
          <p:nvPr/>
        </p:nvPicPr>
        <p:blipFill rotWithShape="1">
          <a:blip r:embed="rId3">
            <a:alphaModFix/>
          </a:blip>
          <a:srcRect t="8336" b="8333"/>
          <a:stretch/>
        </p:blipFill>
        <p:spPr>
          <a:xfrm>
            <a:off x="-7764" y="-7708"/>
            <a:ext cx="9147495" cy="1384968"/>
          </a:xfrm>
          <a:prstGeom prst="rect">
            <a:avLst/>
          </a:prstGeom>
          <a:noFill/>
          <a:ln>
            <a:noFill/>
          </a:ln>
        </p:spPr>
      </p:pic>
      <p:sp>
        <p:nvSpPr>
          <p:cNvPr id="436" name="Google Shape;436;p74"/>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Additional Resources</a:t>
            </a:r>
            <a:endParaRPr/>
          </a:p>
        </p:txBody>
      </p:sp>
      <p:pic>
        <p:nvPicPr>
          <p:cNvPr id="437" name="Google Shape;437;p74" descr="Shape 971"/>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38" name="Google Shape;438;p74"/>
          <p:cNvSpPr txBox="1"/>
          <p:nvPr/>
        </p:nvSpPr>
        <p:spPr>
          <a:xfrm>
            <a:off x="527184" y="1593569"/>
            <a:ext cx="6396129" cy="3847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16871"/>
              </a:buClr>
              <a:buSzPts val="2500"/>
              <a:buFont typeface="Fira Sans SemiBold"/>
              <a:buNone/>
            </a:pPr>
            <a:r>
              <a:rPr lang="en" sz="2500" b="1" i="0" u="none" strike="noStrike" cap="none">
                <a:solidFill>
                  <a:srgbClr val="416871"/>
                </a:solidFill>
                <a:latin typeface="Fira Sans SemiBold"/>
                <a:ea typeface="Fira Sans SemiBold"/>
                <a:cs typeface="Fira Sans SemiBold"/>
                <a:sym typeface="Fira Sans SemiBold"/>
              </a:rPr>
              <a:t>Lots of Resources in your Virtual Binder!</a:t>
            </a:r>
            <a:endParaRPr sz="1400" b="0" i="0" u="none" strike="noStrike" cap="none">
              <a:solidFill>
                <a:srgbClr val="000000"/>
              </a:solidFill>
              <a:latin typeface="Arial"/>
              <a:ea typeface="Arial"/>
              <a:cs typeface="Arial"/>
              <a:sym typeface="Arial"/>
            </a:endParaRPr>
          </a:p>
        </p:txBody>
      </p:sp>
      <p:sp>
        <p:nvSpPr>
          <p:cNvPr id="439" name="Google Shape;439;p74"/>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17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75" descr="Shape 968"/>
          <p:cNvPicPr preferRelativeResize="0"/>
          <p:nvPr/>
        </p:nvPicPr>
        <p:blipFill rotWithShape="1">
          <a:blip r:embed="rId3">
            <a:alphaModFix/>
          </a:blip>
          <a:srcRect t="8336" b="8333"/>
          <a:stretch/>
        </p:blipFill>
        <p:spPr>
          <a:xfrm>
            <a:off x="-7764" y="-7708"/>
            <a:ext cx="9147495" cy="1384968"/>
          </a:xfrm>
          <a:prstGeom prst="rect">
            <a:avLst/>
          </a:prstGeom>
          <a:noFill/>
          <a:ln>
            <a:noFill/>
          </a:ln>
        </p:spPr>
      </p:pic>
      <p:sp>
        <p:nvSpPr>
          <p:cNvPr id="445" name="Google Shape;445;p75"/>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SMART Goals</a:t>
            </a:r>
            <a:endParaRPr/>
          </a:p>
        </p:txBody>
      </p:sp>
      <p:pic>
        <p:nvPicPr>
          <p:cNvPr id="446" name="Google Shape;446;p75" descr="Shape 971"/>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47" name="Google Shape;447;p75"/>
          <p:cNvSpPr txBox="1"/>
          <p:nvPr/>
        </p:nvSpPr>
        <p:spPr>
          <a:xfrm>
            <a:off x="527185" y="1593569"/>
            <a:ext cx="5733900" cy="2539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16871"/>
              </a:buClr>
              <a:buSzPts val="2500"/>
              <a:buFont typeface="Fira Sans SemiBold"/>
              <a:buNone/>
            </a:pPr>
            <a:r>
              <a:rPr lang="en" sz="2500" b="1" i="0" u="none" strike="noStrike" cap="none">
                <a:solidFill>
                  <a:srgbClr val="416871"/>
                </a:solidFill>
                <a:latin typeface="Fira Sans SemiBold"/>
                <a:ea typeface="Fira Sans SemiBold"/>
                <a:cs typeface="Fira Sans SemiBold"/>
                <a:sym typeface="Fira Sans SemiBold"/>
              </a:rPr>
              <a:t>SMART Goals</a:t>
            </a:r>
            <a:endParaRPr sz="1400" b="0" i="0" u="none" strike="noStrike" cap="none">
              <a:solidFill>
                <a:srgbClr val="000000"/>
              </a:solidFill>
              <a:latin typeface="Arial"/>
              <a:ea typeface="Arial"/>
              <a:cs typeface="Arial"/>
              <a:sym typeface="Arial"/>
            </a:endParaRPr>
          </a:p>
          <a:p>
            <a:pPr marL="581525" marR="0" lvl="1" indent="-200525" algn="l" rtl="0">
              <a:lnSpc>
                <a:spcPct val="150000"/>
              </a:lnSpc>
              <a:spcBef>
                <a:spcPts val="0"/>
              </a:spcBef>
              <a:spcAft>
                <a:spcPts val="0"/>
              </a:spcAft>
              <a:buClr>
                <a:srgbClr val="000000"/>
              </a:buClr>
              <a:buSzPts val="2000"/>
              <a:buFont typeface="Calibri"/>
              <a:buChar char="•"/>
            </a:pPr>
            <a:r>
              <a:rPr lang="en" sz="2000" b="1" i="0" u="none" strike="noStrike" cap="none">
                <a:solidFill>
                  <a:srgbClr val="000000"/>
                </a:solidFill>
                <a:latin typeface="Fira Sans"/>
                <a:ea typeface="Fira Sans"/>
                <a:cs typeface="Fira Sans"/>
                <a:sym typeface="Fira Sans"/>
              </a:rPr>
              <a:t>S</a:t>
            </a:r>
            <a:r>
              <a:rPr lang="en" sz="2000" b="0" i="0" u="none" strike="noStrike" cap="none">
                <a:solidFill>
                  <a:srgbClr val="000000"/>
                </a:solidFill>
                <a:latin typeface="Fira Sans"/>
                <a:ea typeface="Fira Sans"/>
                <a:cs typeface="Fira Sans"/>
                <a:sym typeface="Fira Sans"/>
              </a:rPr>
              <a:t>pecific</a:t>
            </a:r>
            <a:endParaRPr sz="2000" b="0" i="0" u="none" strike="noStrike" cap="none">
              <a:solidFill>
                <a:srgbClr val="000000"/>
              </a:solidFill>
              <a:latin typeface="Fira Sans"/>
              <a:ea typeface="Fira Sans"/>
              <a:cs typeface="Fira Sans"/>
              <a:sym typeface="Fira Sans"/>
            </a:endParaRPr>
          </a:p>
          <a:p>
            <a:pPr marL="581525" marR="0" lvl="1" indent="-200525" algn="l" rtl="0">
              <a:lnSpc>
                <a:spcPct val="150000"/>
              </a:lnSpc>
              <a:spcBef>
                <a:spcPts val="0"/>
              </a:spcBef>
              <a:spcAft>
                <a:spcPts val="0"/>
              </a:spcAft>
              <a:buClr>
                <a:srgbClr val="000000"/>
              </a:buClr>
              <a:buSzPts val="2000"/>
              <a:buFont typeface="Calibri"/>
              <a:buChar char="•"/>
            </a:pPr>
            <a:r>
              <a:rPr lang="en" sz="2000" b="1" i="0" u="none" strike="noStrike" cap="none">
                <a:solidFill>
                  <a:srgbClr val="000000"/>
                </a:solidFill>
                <a:latin typeface="Fira Sans"/>
                <a:ea typeface="Fira Sans"/>
                <a:cs typeface="Fira Sans"/>
                <a:sym typeface="Fira Sans"/>
              </a:rPr>
              <a:t>M</a:t>
            </a:r>
            <a:r>
              <a:rPr lang="en" sz="2000" b="0" i="0" u="none" strike="noStrike" cap="none">
                <a:solidFill>
                  <a:srgbClr val="000000"/>
                </a:solidFill>
                <a:latin typeface="Fira Sans"/>
                <a:ea typeface="Fira Sans"/>
                <a:cs typeface="Fira Sans"/>
                <a:sym typeface="Fira Sans"/>
              </a:rPr>
              <a:t>easurable</a:t>
            </a:r>
            <a:endParaRPr sz="2000" b="0" i="0" u="none" strike="noStrike" cap="none">
              <a:solidFill>
                <a:srgbClr val="000000"/>
              </a:solidFill>
              <a:latin typeface="Fira Sans"/>
              <a:ea typeface="Fira Sans"/>
              <a:cs typeface="Fira Sans"/>
              <a:sym typeface="Fira Sans"/>
            </a:endParaRPr>
          </a:p>
          <a:p>
            <a:pPr marL="581525" marR="0" lvl="1" indent="-200525" algn="l" rtl="0">
              <a:lnSpc>
                <a:spcPct val="150000"/>
              </a:lnSpc>
              <a:spcBef>
                <a:spcPts val="0"/>
              </a:spcBef>
              <a:spcAft>
                <a:spcPts val="0"/>
              </a:spcAft>
              <a:buClr>
                <a:srgbClr val="000000"/>
              </a:buClr>
              <a:buSzPts val="2000"/>
              <a:buFont typeface="Calibri"/>
              <a:buChar char="•"/>
            </a:pPr>
            <a:r>
              <a:rPr lang="en" sz="2000" b="1" i="0" u="none" strike="noStrike" cap="none">
                <a:solidFill>
                  <a:srgbClr val="000000"/>
                </a:solidFill>
                <a:latin typeface="Fira Sans"/>
                <a:ea typeface="Fira Sans"/>
                <a:cs typeface="Fira Sans"/>
                <a:sym typeface="Fira Sans"/>
              </a:rPr>
              <a:t>A</a:t>
            </a:r>
            <a:r>
              <a:rPr lang="en" sz="2000" b="0" i="0" u="none" strike="noStrike" cap="none">
                <a:solidFill>
                  <a:srgbClr val="000000"/>
                </a:solidFill>
                <a:latin typeface="Fira Sans"/>
                <a:ea typeface="Fira Sans"/>
                <a:cs typeface="Fira Sans"/>
                <a:sym typeface="Fira Sans"/>
              </a:rPr>
              <a:t>ssigned to</a:t>
            </a:r>
            <a:endParaRPr sz="2000" b="0" i="0" u="none" strike="noStrike" cap="none">
              <a:solidFill>
                <a:srgbClr val="000000"/>
              </a:solidFill>
              <a:latin typeface="Fira Sans"/>
              <a:ea typeface="Fira Sans"/>
              <a:cs typeface="Fira Sans"/>
              <a:sym typeface="Fira Sans"/>
            </a:endParaRPr>
          </a:p>
          <a:p>
            <a:pPr marL="581525" marR="0" lvl="1" indent="-200525" algn="l" rtl="0">
              <a:lnSpc>
                <a:spcPct val="150000"/>
              </a:lnSpc>
              <a:spcBef>
                <a:spcPts val="0"/>
              </a:spcBef>
              <a:spcAft>
                <a:spcPts val="0"/>
              </a:spcAft>
              <a:buClr>
                <a:srgbClr val="000000"/>
              </a:buClr>
              <a:buSzPts val="2000"/>
              <a:buFont typeface="Calibri"/>
              <a:buChar char="•"/>
            </a:pPr>
            <a:r>
              <a:rPr lang="en" sz="2000" b="1" i="0" u="none" strike="noStrike" cap="none">
                <a:solidFill>
                  <a:srgbClr val="000000"/>
                </a:solidFill>
                <a:latin typeface="Fira Sans"/>
                <a:ea typeface="Fira Sans"/>
                <a:cs typeface="Fira Sans"/>
                <a:sym typeface="Fira Sans"/>
              </a:rPr>
              <a:t>R</a:t>
            </a:r>
            <a:r>
              <a:rPr lang="en" sz="2000" b="0" i="0" u="none" strike="noStrike" cap="none">
                <a:solidFill>
                  <a:srgbClr val="000000"/>
                </a:solidFill>
                <a:latin typeface="Fira Sans"/>
                <a:ea typeface="Fira Sans"/>
                <a:cs typeface="Fira Sans"/>
                <a:sym typeface="Fira Sans"/>
              </a:rPr>
              <a:t>ealistic</a:t>
            </a:r>
            <a:endParaRPr sz="2000" b="0" i="0" u="none" strike="noStrike" cap="none">
              <a:solidFill>
                <a:srgbClr val="000000"/>
              </a:solidFill>
              <a:latin typeface="Fira Sans"/>
              <a:ea typeface="Fira Sans"/>
              <a:cs typeface="Fira Sans"/>
              <a:sym typeface="Fira Sans"/>
            </a:endParaRPr>
          </a:p>
          <a:p>
            <a:pPr marL="581525" marR="0" lvl="1" indent="-200525" algn="l" rtl="0">
              <a:lnSpc>
                <a:spcPct val="150000"/>
              </a:lnSpc>
              <a:spcBef>
                <a:spcPts val="0"/>
              </a:spcBef>
              <a:spcAft>
                <a:spcPts val="0"/>
              </a:spcAft>
              <a:buClr>
                <a:srgbClr val="000000"/>
              </a:buClr>
              <a:buSzPts val="2000"/>
              <a:buFont typeface="Calibri"/>
              <a:buChar char="•"/>
            </a:pPr>
            <a:r>
              <a:rPr lang="en" sz="2000" b="1" i="0" u="none" strike="noStrike" cap="none">
                <a:solidFill>
                  <a:srgbClr val="000000"/>
                </a:solidFill>
                <a:latin typeface="Fira Sans"/>
                <a:ea typeface="Fira Sans"/>
                <a:cs typeface="Fira Sans"/>
                <a:sym typeface="Fira Sans"/>
              </a:rPr>
              <a:t>T</a:t>
            </a:r>
            <a:r>
              <a:rPr lang="en" sz="2000" b="0" i="0" u="none" strike="noStrike" cap="none">
                <a:solidFill>
                  <a:srgbClr val="000000"/>
                </a:solidFill>
                <a:latin typeface="Fira Sans"/>
                <a:ea typeface="Fira Sans"/>
                <a:cs typeface="Fira Sans"/>
                <a:sym typeface="Fira Sans"/>
              </a:rPr>
              <a:t>ime specific</a:t>
            </a:r>
            <a:endParaRPr sz="2000" b="0" i="0" u="none" strike="noStrike" cap="none">
              <a:solidFill>
                <a:srgbClr val="000000"/>
              </a:solidFill>
              <a:latin typeface="Fira Sans"/>
              <a:ea typeface="Fira Sans"/>
              <a:cs typeface="Fira Sans"/>
              <a:sym typeface="Fira Sans"/>
            </a:endParaRPr>
          </a:p>
        </p:txBody>
      </p:sp>
      <p:sp>
        <p:nvSpPr>
          <p:cNvPr id="448" name="Google Shape;448;p75"/>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17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76" descr="Shape 811"/>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sp>
        <p:nvSpPr>
          <p:cNvPr id="454" name="Google Shape;454;p76"/>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Annual Giving, Part II</a:t>
            </a:r>
            <a:endParaRPr/>
          </a:p>
        </p:txBody>
      </p:sp>
      <p:pic>
        <p:nvPicPr>
          <p:cNvPr id="455" name="Google Shape;455;p76" descr="Shape 814"/>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456" name="Google Shape;456;p76"/>
          <p:cNvSpPr txBox="1"/>
          <p:nvPr/>
        </p:nvSpPr>
        <p:spPr>
          <a:xfrm>
            <a:off x="401925" y="1655400"/>
            <a:ext cx="8259300" cy="1664100"/>
          </a:xfrm>
          <a:prstGeom prst="rect">
            <a:avLst/>
          </a:prstGeom>
          <a:noFill/>
          <a:ln>
            <a:noFill/>
          </a:ln>
        </p:spPr>
        <p:txBody>
          <a:bodyPr spcFirstLastPara="1" wrap="square" lIns="34275" tIns="34275" rIns="34275" bIns="34275" anchor="ctr" anchorCtr="0">
            <a:normAutofit/>
          </a:bodyPr>
          <a:lstStyle/>
          <a:p>
            <a:pPr marL="0" marR="0" lvl="0" indent="0" algn="l" rtl="0">
              <a:lnSpc>
                <a:spcPct val="150000"/>
              </a:lnSpc>
              <a:spcBef>
                <a:spcPts val="0"/>
              </a:spcBef>
              <a:spcAft>
                <a:spcPts val="0"/>
              </a:spcAft>
              <a:buClr>
                <a:srgbClr val="416871"/>
              </a:buClr>
              <a:buSzPts val="2400"/>
              <a:buFont typeface="Bitter"/>
              <a:buNone/>
            </a:pPr>
            <a:r>
              <a:rPr lang="en" sz="2400" b="1" i="0" u="none" strike="noStrike" cap="none">
                <a:solidFill>
                  <a:srgbClr val="416871"/>
                </a:solidFill>
                <a:latin typeface="Bitter"/>
                <a:ea typeface="Bitter"/>
                <a:cs typeface="Bitter"/>
                <a:sym typeface="Bitter"/>
              </a:rPr>
              <a:t>                  Team Exercise: </a:t>
            </a:r>
            <a:endParaRPr sz="2400" b="1" i="0" u="none" strike="noStrike" cap="none">
              <a:solidFill>
                <a:srgbClr val="416871"/>
              </a:solidFill>
              <a:latin typeface="Bitter"/>
              <a:ea typeface="Bitter"/>
              <a:cs typeface="Bitter"/>
              <a:sym typeface="Bitter"/>
            </a:endParaRPr>
          </a:p>
          <a:p>
            <a:pPr marL="914400" marR="0" lvl="0" indent="-355600" algn="l" rtl="0">
              <a:lnSpc>
                <a:spcPct val="150000"/>
              </a:lnSpc>
              <a:spcBef>
                <a:spcPts val="0"/>
              </a:spcBef>
              <a:spcAft>
                <a:spcPts val="0"/>
              </a:spcAft>
              <a:buClr>
                <a:srgbClr val="000000"/>
              </a:buClr>
              <a:buSzPts val="2000"/>
              <a:buFont typeface="Fira Sans"/>
              <a:buChar char="●"/>
            </a:pPr>
            <a:r>
              <a:rPr lang="en" sz="2000" b="0" i="0" u="none" strike="noStrike" cap="none">
                <a:solidFill>
                  <a:srgbClr val="000000"/>
                </a:solidFill>
                <a:latin typeface="Fira Sans"/>
                <a:ea typeface="Fira Sans"/>
                <a:cs typeface="Fira Sans"/>
                <a:sym typeface="Fira Sans"/>
              </a:rPr>
              <a:t>Set SMART goals together. </a:t>
            </a:r>
            <a:endParaRPr sz="2000" b="0" i="0" u="none" strike="noStrike" cap="none">
              <a:solidFill>
                <a:srgbClr val="000000"/>
              </a:solidFill>
              <a:latin typeface="Fira Sans"/>
              <a:ea typeface="Fira Sans"/>
              <a:cs typeface="Fira Sans"/>
              <a:sym typeface="Fira Sans"/>
            </a:endParaRPr>
          </a:p>
          <a:p>
            <a:pPr marL="914400" marR="0" lvl="0" indent="-355600" algn="l" rtl="0">
              <a:lnSpc>
                <a:spcPct val="150000"/>
              </a:lnSpc>
              <a:spcBef>
                <a:spcPts val="0"/>
              </a:spcBef>
              <a:spcAft>
                <a:spcPts val="0"/>
              </a:spcAft>
              <a:buClr>
                <a:srgbClr val="000000"/>
              </a:buClr>
              <a:buSzPts val="2000"/>
              <a:buFont typeface="Fira Sans"/>
              <a:buChar char="●"/>
            </a:pPr>
            <a:r>
              <a:rPr lang="en" sz="2000" b="0" i="0" u="none" strike="noStrike" cap="none">
                <a:solidFill>
                  <a:srgbClr val="000000"/>
                </a:solidFill>
                <a:latin typeface="Fira Sans"/>
                <a:ea typeface="Fira Sans"/>
                <a:cs typeface="Fira Sans"/>
                <a:sym typeface="Fira Sans"/>
              </a:rPr>
              <a:t>Update your year-round calendar with additional steps.</a:t>
            </a:r>
            <a:endParaRPr sz="2000" b="0" i="0" u="none" strike="noStrike" cap="none">
              <a:solidFill>
                <a:srgbClr val="000000"/>
              </a:solidFill>
              <a:latin typeface="Fira Sans"/>
              <a:ea typeface="Fira Sans"/>
              <a:cs typeface="Fira Sans"/>
              <a:sym typeface="Fira Sans"/>
            </a:endParaRPr>
          </a:p>
          <a:p>
            <a:pPr marL="0" marR="0" lvl="0" indent="0" algn="l" rtl="0">
              <a:lnSpc>
                <a:spcPct val="90000"/>
              </a:lnSpc>
              <a:spcBef>
                <a:spcPts val="0"/>
              </a:spcBef>
              <a:spcAft>
                <a:spcPts val="0"/>
              </a:spcAft>
              <a:buClr>
                <a:srgbClr val="416871"/>
              </a:buClr>
              <a:buSzPts val="2400"/>
              <a:buFont typeface="Bitter"/>
              <a:buNone/>
            </a:pPr>
            <a:endParaRPr sz="2400" b="1" i="0" u="none" strike="noStrike" cap="none">
              <a:solidFill>
                <a:srgbClr val="416871"/>
              </a:solidFill>
              <a:latin typeface="Bitter"/>
              <a:ea typeface="Bitter"/>
              <a:cs typeface="Bitter"/>
              <a:sym typeface="Bitter"/>
            </a:endParaRPr>
          </a:p>
        </p:txBody>
      </p:sp>
      <p:pic>
        <p:nvPicPr>
          <p:cNvPr id="457" name="Google Shape;457;p76" descr="Shape 1020"/>
          <p:cNvPicPr preferRelativeResize="0"/>
          <p:nvPr/>
        </p:nvPicPr>
        <p:blipFill rotWithShape="1">
          <a:blip r:embed="rId5">
            <a:alphaModFix/>
          </a:blip>
          <a:srcRect t="9" b="19"/>
          <a:stretch/>
        </p:blipFill>
        <p:spPr>
          <a:xfrm>
            <a:off x="458202" y="1534726"/>
            <a:ext cx="741009" cy="7194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50" descr="Shape 271"/>
          <p:cNvPicPr preferRelativeResize="0"/>
          <p:nvPr/>
        </p:nvPicPr>
        <p:blipFill rotWithShape="1">
          <a:blip r:embed="rId3">
            <a:alphaModFix/>
          </a:blip>
          <a:srcRect t="8332" b="8340"/>
          <a:stretch/>
        </p:blipFill>
        <p:spPr>
          <a:xfrm>
            <a:off x="-7851" y="-17054"/>
            <a:ext cx="9159706" cy="1385523"/>
          </a:xfrm>
          <a:prstGeom prst="rect">
            <a:avLst/>
          </a:prstGeom>
          <a:noFill/>
          <a:ln>
            <a:noFill/>
          </a:ln>
        </p:spPr>
      </p:pic>
      <p:sp>
        <p:nvSpPr>
          <p:cNvPr id="215" name="Google Shape;215;p50"/>
          <p:cNvSpPr txBox="1">
            <a:spLocks noGrp="1"/>
          </p:cNvSpPr>
          <p:nvPr>
            <p:ph type="title"/>
          </p:nvPr>
        </p:nvSpPr>
        <p:spPr>
          <a:xfrm>
            <a:off x="311700"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Thank You to Our Sponsors!</a:t>
            </a:r>
            <a:endParaRPr>
              <a:latin typeface="Bitter"/>
              <a:ea typeface="Bitter"/>
              <a:cs typeface="Bitter"/>
              <a:sym typeface="Bitter"/>
            </a:endParaRPr>
          </a:p>
        </p:txBody>
      </p:sp>
      <p:pic>
        <p:nvPicPr>
          <p:cNvPr id="216" name="Google Shape;216;p50"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217" name="Google Shape;217;p50"/>
          <p:cNvSpPr txBox="1">
            <a:spLocks noGrp="1"/>
          </p:cNvSpPr>
          <p:nvPr>
            <p:ph type="body" idx="1"/>
          </p:nvPr>
        </p:nvSpPr>
        <p:spPr>
          <a:xfrm>
            <a:off x="2793813" y="1938325"/>
            <a:ext cx="4914000" cy="30876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3500"/>
              <a:buNone/>
            </a:pPr>
            <a:r>
              <a:rPr lang="en" sz="3340">
                <a:latin typeface="Fira Sans"/>
                <a:ea typeface="Fira Sans"/>
                <a:cs typeface="Fira Sans"/>
                <a:sym typeface="Fira Sans"/>
              </a:rPr>
              <a:t>Vandersall Collective</a:t>
            </a:r>
            <a:br>
              <a:rPr lang="en" sz="3500">
                <a:latin typeface="Fira Sans"/>
                <a:ea typeface="Fira Sans"/>
                <a:cs typeface="Fira Sans"/>
                <a:sym typeface="Fira Sans"/>
              </a:rPr>
            </a:br>
            <a:endParaRPr sz="2202">
              <a:latin typeface="Fira Sans"/>
              <a:ea typeface="Fira Sans"/>
              <a:cs typeface="Fira Sans"/>
              <a:sym typeface="Fira Sans"/>
            </a:endParaRPr>
          </a:p>
          <a:p>
            <a:pPr marL="0" lvl="0" indent="0" algn="ctr" rtl="0">
              <a:lnSpc>
                <a:spcPct val="100000"/>
              </a:lnSpc>
              <a:spcBef>
                <a:spcPts val="0"/>
              </a:spcBef>
              <a:spcAft>
                <a:spcPts val="0"/>
              </a:spcAft>
              <a:buSzPts val="3500"/>
              <a:buNone/>
            </a:pPr>
            <a:r>
              <a:rPr lang="en">
                <a:solidFill>
                  <a:schemeClr val="dk1"/>
                </a:solidFill>
                <a:latin typeface="Fira Sans"/>
                <a:ea typeface="Fira Sans"/>
                <a:cs typeface="Fira Sans"/>
                <a:sym typeface="Fira Sans"/>
              </a:rPr>
              <a:t>VandersallCollective.com</a:t>
            </a:r>
            <a:br>
              <a:rPr lang="en">
                <a:solidFill>
                  <a:schemeClr val="dk1"/>
                </a:solidFill>
              </a:rPr>
            </a:br>
            <a:br>
              <a:rPr lang="en">
                <a:solidFill>
                  <a:schemeClr val="dk1"/>
                </a:solidFill>
              </a:rPr>
            </a:br>
            <a:endParaRPr/>
          </a:p>
        </p:txBody>
      </p:sp>
      <p:pic>
        <p:nvPicPr>
          <p:cNvPr id="218" name="Google Shape;218;p50"/>
          <p:cNvPicPr preferRelativeResize="0"/>
          <p:nvPr/>
        </p:nvPicPr>
        <p:blipFill rotWithShape="1">
          <a:blip r:embed="rId5">
            <a:alphaModFix/>
          </a:blip>
          <a:srcRect/>
          <a:stretch/>
        </p:blipFill>
        <p:spPr>
          <a:xfrm>
            <a:off x="1472038" y="1696562"/>
            <a:ext cx="1597751" cy="15977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77" descr="Shape 820"/>
          <p:cNvPicPr preferRelativeResize="0"/>
          <p:nvPr/>
        </p:nvPicPr>
        <p:blipFill rotWithShape="1">
          <a:blip r:embed="rId3">
            <a:alphaModFix/>
          </a:blip>
          <a:srcRect t="8336" b="8333"/>
          <a:stretch/>
        </p:blipFill>
        <p:spPr>
          <a:xfrm>
            <a:off x="-7764" y="-7709"/>
            <a:ext cx="9159707" cy="1385523"/>
          </a:xfrm>
          <a:prstGeom prst="rect">
            <a:avLst/>
          </a:prstGeom>
          <a:noFill/>
          <a:ln>
            <a:noFill/>
          </a:ln>
        </p:spPr>
      </p:pic>
      <p:pic>
        <p:nvPicPr>
          <p:cNvPr id="463" name="Google Shape;463;p77" descr="Shape 821"/>
          <p:cNvPicPr preferRelativeResize="0"/>
          <p:nvPr/>
        </p:nvPicPr>
        <p:blipFill rotWithShape="1">
          <a:blip r:embed="rId4">
            <a:alphaModFix/>
          </a:blip>
          <a:srcRect/>
          <a:stretch/>
        </p:blipFill>
        <p:spPr>
          <a:xfrm>
            <a:off x="8022159" y="68368"/>
            <a:ext cx="1053625" cy="1107072"/>
          </a:xfrm>
          <a:prstGeom prst="rect">
            <a:avLst/>
          </a:prstGeom>
          <a:noFill/>
          <a:ln>
            <a:noFill/>
          </a:ln>
        </p:spPr>
      </p:pic>
      <p:pic>
        <p:nvPicPr>
          <p:cNvPr id="464" name="Google Shape;464;p77" descr="Shape 822"/>
          <p:cNvPicPr preferRelativeResize="0"/>
          <p:nvPr/>
        </p:nvPicPr>
        <p:blipFill rotWithShape="1">
          <a:blip r:embed="rId5">
            <a:alphaModFix/>
          </a:blip>
          <a:srcRect/>
          <a:stretch/>
        </p:blipFill>
        <p:spPr>
          <a:xfrm>
            <a:off x="1968500" y="1790700"/>
            <a:ext cx="5207000" cy="1562100"/>
          </a:xfrm>
          <a:prstGeom prst="rect">
            <a:avLst/>
          </a:prstGeom>
          <a:noFill/>
          <a:ln>
            <a:noFill/>
          </a:ln>
        </p:spPr>
      </p:pic>
      <p:sp>
        <p:nvSpPr>
          <p:cNvPr id="465" name="Google Shape;465;p77"/>
          <p:cNvSpPr txBox="1">
            <a:spLocks noGrp="1"/>
          </p:cNvSpPr>
          <p:nvPr>
            <p:ph type="body" idx="1"/>
          </p:nvPr>
        </p:nvSpPr>
        <p:spPr>
          <a:xfrm>
            <a:off x="383945" y="3644636"/>
            <a:ext cx="8369573" cy="2341598"/>
          </a:xfrm>
          <a:prstGeom prst="rect">
            <a:avLst/>
          </a:prstGeom>
          <a:noFill/>
          <a:ln>
            <a:noFill/>
          </a:ln>
        </p:spPr>
        <p:txBody>
          <a:bodyPr spcFirstLastPara="1" wrap="square" lIns="45675" tIns="45675" rIns="45675" bIns="45675" anchor="t" anchorCtr="0">
            <a:normAutofit/>
          </a:bodyPr>
          <a:lstStyle/>
          <a:p>
            <a:pPr marL="0" marR="0" lvl="0" indent="0" algn="ctr" rtl="0">
              <a:lnSpc>
                <a:spcPct val="100000"/>
              </a:lnSpc>
              <a:spcBef>
                <a:spcPts val="0"/>
              </a:spcBef>
              <a:spcAft>
                <a:spcPts val="0"/>
              </a:spcAft>
              <a:buClr>
                <a:srgbClr val="585858"/>
              </a:buClr>
              <a:buSzPts val="3600"/>
              <a:buFont typeface="Arial"/>
              <a:buNone/>
            </a:pPr>
            <a:r>
              <a:rPr lang="en" sz="3600" b="0" i="0" strike="noStrike" cap="none">
                <a:solidFill>
                  <a:schemeClr val="hlink"/>
                </a:solidFill>
                <a:uFill>
                  <a:noFill/>
                </a:uFill>
                <a:latin typeface="Fira Sans"/>
                <a:ea typeface="Fira Sans"/>
                <a:cs typeface="Fira Sans"/>
                <a:sym typeface="Fira Sans"/>
                <a:hlinkClick r:id="rId6"/>
              </a:rPr>
              <a:t>facebook.com/groups/projectresource</a:t>
            </a:r>
            <a:endParaRPr>
              <a:solidFill>
                <a:srgbClr val="2F748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51" descr="Shape 271"/>
          <p:cNvPicPr preferRelativeResize="0"/>
          <p:nvPr/>
        </p:nvPicPr>
        <p:blipFill rotWithShape="1">
          <a:blip r:embed="rId3">
            <a:alphaModFix/>
          </a:blip>
          <a:srcRect t="8332" b="8340"/>
          <a:stretch/>
        </p:blipFill>
        <p:spPr>
          <a:xfrm>
            <a:off x="-7851" y="-17054"/>
            <a:ext cx="9159706" cy="1385523"/>
          </a:xfrm>
          <a:prstGeom prst="rect">
            <a:avLst/>
          </a:prstGeom>
          <a:noFill/>
          <a:ln>
            <a:noFill/>
          </a:ln>
        </p:spPr>
      </p:pic>
      <p:pic>
        <p:nvPicPr>
          <p:cNvPr id="224" name="Google Shape;224;p51" descr="Shape 273"/>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225" name="Google Shape;225;p51"/>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Week 4 - Project Resource</a:t>
            </a:r>
            <a:endParaRPr/>
          </a:p>
        </p:txBody>
      </p:sp>
      <p:sp>
        <p:nvSpPr>
          <p:cNvPr id="226" name="Google Shape;226;p51"/>
          <p:cNvSpPr txBox="1">
            <a:spLocks noGrp="1"/>
          </p:cNvSpPr>
          <p:nvPr>
            <p:ph type="body" idx="1"/>
          </p:nvPr>
        </p:nvSpPr>
        <p:spPr>
          <a:xfrm>
            <a:off x="311698" y="1745126"/>
            <a:ext cx="8390867" cy="3138600"/>
          </a:xfrm>
          <a:prstGeom prst="rect">
            <a:avLst/>
          </a:prstGeom>
          <a:noFill/>
          <a:ln>
            <a:noFill/>
          </a:ln>
        </p:spPr>
        <p:txBody>
          <a:bodyPr spcFirstLastPara="1" wrap="square" lIns="45675" tIns="45675" rIns="45675" bIns="45675" anchor="t" anchorCtr="0">
            <a:normAutofit fontScale="70000" lnSpcReduction="20000"/>
          </a:bodyPr>
          <a:lstStyle/>
          <a:p>
            <a:pPr marL="0" lvl="0" indent="0" algn="l" rtl="0">
              <a:lnSpc>
                <a:spcPct val="100000"/>
              </a:lnSpc>
              <a:spcBef>
                <a:spcPts val="0"/>
              </a:spcBef>
              <a:spcAft>
                <a:spcPts val="0"/>
              </a:spcAft>
              <a:buClr>
                <a:schemeClr val="dk1"/>
              </a:buClr>
              <a:buSzPct val="49549"/>
              <a:buFont typeface="Arial"/>
              <a:buNone/>
            </a:pPr>
            <a:r>
              <a:rPr lang="en" sz="2400" b="1">
                <a:solidFill>
                  <a:srgbClr val="542C75"/>
                </a:solidFill>
                <a:latin typeface="Fira Sans"/>
                <a:ea typeface="Fira Sans"/>
                <a:cs typeface="Fira Sans"/>
                <a:sym typeface="Fira Sans"/>
              </a:rPr>
              <a:t>Meditation: Matthew 25:14-30</a:t>
            </a:r>
            <a:endParaRPr/>
          </a:p>
          <a:p>
            <a:pPr marL="0" lvl="0" indent="0" algn="l" rtl="0">
              <a:lnSpc>
                <a:spcPct val="115000"/>
              </a:lnSpc>
              <a:spcBef>
                <a:spcPts val="0"/>
              </a:spcBef>
              <a:spcAft>
                <a:spcPts val="0"/>
              </a:spcAft>
              <a:buClr>
                <a:schemeClr val="dk1"/>
              </a:buClr>
              <a:buSzPct val="69952"/>
              <a:buFont typeface="Arial"/>
              <a:buNone/>
            </a:pPr>
            <a:endParaRPr sz="1700"/>
          </a:p>
          <a:p>
            <a:pPr marL="0" lvl="0" indent="0" algn="l" rtl="0">
              <a:lnSpc>
                <a:spcPct val="115000"/>
              </a:lnSpc>
              <a:spcBef>
                <a:spcPts val="0"/>
              </a:spcBef>
              <a:spcAft>
                <a:spcPts val="0"/>
              </a:spcAft>
              <a:buClr>
                <a:schemeClr val="dk1"/>
              </a:buClr>
              <a:buSzPct val="69952"/>
              <a:buFont typeface="Arial"/>
              <a:buNone/>
            </a:pPr>
            <a:r>
              <a:rPr lang="en" sz="2900"/>
              <a:t>Jesus said, “It is as if a man, going on a journey, summoned his slaves and entrusted his property to them; to one he gave five talents, to another two, to another one, to each according to his ability. Then he went away. The one who had received the five talents went off at once and traded with them, and made five more talents. In the same way, the one who had the two talents made two more talents. But the one who had received the one talent went off and dug a hole in the ground and hid his master’s money. After a long time the master of those slaves came and settled accounts with them. </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52" descr="Shape 271"/>
          <p:cNvPicPr preferRelativeResize="0"/>
          <p:nvPr/>
        </p:nvPicPr>
        <p:blipFill rotWithShape="1">
          <a:blip r:embed="rId3">
            <a:alphaModFix/>
          </a:blip>
          <a:srcRect t="8332" b="8340"/>
          <a:stretch/>
        </p:blipFill>
        <p:spPr>
          <a:xfrm>
            <a:off x="-7851" y="-17054"/>
            <a:ext cx="9159706" cy="1385523"/>
          </a:xfrm>
          <a:prstGeom prst="rect">
            <a:avLst/>
          </a:prstGeom>
          <a:noFill/>
          <a:ln>
            <a:noFill/>
          </a:ln>
        </p:spPr>
      </p:pic>
      <p:pic>
        <p:nvPicPr>
          <p:cNvPr id="232" name="Google Shape;232;p52" descr="Shape 273"/>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233" name="Google Shape;233;p52"/>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Week 4 - Project Resource</a:t>
            </a:r>
            <a:endParaRPr/>
          </a:p>
        </p:txBody>
      </p:sp>
      <p:sp>
        <p:nvSpPr>
          <p:cNvPr id="234" name="Google Shape;234;p52"/>
          <p:cNvSpPr txBox="1">
            <a:spLocks noGrp="1"/>
          </p:cNvSpPr>
          <p:nvPr>
            <p:ph type="body" idx="1"/>
          </p:nvPr>
        </p:nvSpPr>
        <p:spPr>
          <a:xfrm>
            <a:off x="311698" y="1745126"/>
            <a:ext cx="8390867" cy="3138600"/>
          </a:xfrm>
          <a:prstGeom prst="rect">
            <a:avLst/>
          </a:prstGeom>
          <a:noFill/>
          <a:ln>
            <a:noFill/>
          </a:ln>
        </p:spPr>
        <p:txBody>
          <a:bodyPr spcFirstLastPara="1" wrap="square" lIns="45675" tIns="45675" rIns="45675" bIns="45675" anchor="t" anchorCtr="0">
            <a:normAutofit fontScale="70000" lnSpcReduction="20000"/>
          </a:bodyPr>
          <a:lstStyle/>
          <a:p>
            <a:pPr marL="0" lvl="0" indent="0" algn="l" rtl="0">
              <a:lnSpc>
                <a:spcPct val="115000"/>
              </a:lnSpc>
              <a:spcBef>
                <a:spcPts val="0"/>
              </a:spcBef>
              <a:spcAft>
                <a:spcPts val="0"/>
              </a:spcAft>
              <a:buClr>
                <a:schemeClr val="dk1"/>
              </a:buClr>
              <a:buSzPct val="69952"/>
              <a:buFont typeface="Arial"/>
              <a:buNone/>
            </a:pPr>
            <a:r>
              <a:rPr lang="en" sz="2900"/>
              <a:t>Then the one who had received the five talents came forward, bringing five more talents, saying, ‘Master, you handed over to me five talents; see, I have made five more talents.’ His master said to him, ‘Well done, good and trustworthy slave; you have been trustworthy in a few things, I will put you in charge of many things; enter into the joy of your master.’ And the one with the two talents also came forward, saying, ‘Master, you handed over to me two talents; see, I have made two more talents.’ His master said to him, ‘Well done, good and trustworthy slave; you have been trustworthy in a few things, I will put you in charge of many things; enter into the joy of your master.’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53" descr="Shape 271"/>
          <p:cNvPicPr preferRelativeResize="0"/>
          <p:nvPr/>
        </p:nvPicPr>
        <p:blipFill rotWithShape="1">
          <a:blip r:embed="rId3">
            <a:alphaModFix/>
          </a:blip>
          <a:srcRect t="8332" b="8340"/>
          <a:stretch/>
        </p:blipFill>
        <p:spPr>
          <a:xfrm>
            <a:off x="-7851" y="-17054"/>
            <a:ext cx="9159706" cy="1385523"/>
          </a:xfrm>
          <a:prstGeom prst="rect">
            <a:avLst/>
          </a:prstGeom>
          <a:noFill/>
          <a:ln>
            <a:noFill/>
          </a:ln>
        </p:spPr>
      </p:pic>
      <p:pic>
        <p:nvPicPr>
          <p:cNvPr id="240" name="Google Shape;240;p53" descr="Shape 273"/>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241" name="Google Shape;241;p53"/>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Week 4 - Project Resource</a:t>
            </a:r>
            <a:endParaRPr/>
          </a:p>
        </p:txBody>
      </p:sp>
      <p:sp>
        <p:nvSpPr>
          <p:cNvPr id="242" name="Google Shape;242;p53"/>
          <p:cNvSpPr txBox="1">
            <a:spLocks noGrp="1"/>
          </p:cNvSpPr>
          <p:nvPr>
            <p:ph type="body" idx="1"/>
          </p:nvPr>
        </p:nvSpPr>
        <p:spPr>
          <a:xfrm>
            <a:off x="311698" y="1745126"/>
            <a:ext cx="8390867" cy="3138600"/>
          </a:xfrm>
          <a:prstGeom prst="rect">
            <a:avLst/>
          </a:prstGeom>
          <a:noFill/>
          <a:ln>
            <a:noFill/>
          </a:ln>
        </p:spPr>
        <p:txBody>
          <a:bodyPr spcFirstLastPara="1" wrap="square" lIns="45675" tIns="45675" rIns="45675" bIns="45675" anchor="t" anchorCtr="0">
            <a:noAutofit/>
          </a:bodyPr>
          <a:lstStyle/>
          <a:p>
            <a:pPr marL="0" lvl="0" indent="0" algn="l" rtl="0">
              <a:lnSpc>
                <a:spcPct val="100000"/>
              </a:lnSpc>
              <a:spcBef>
                <a:spcPts val="0"/>
              </a:spcBef>
              <a:spcAft>
                <a:spcPts val="0"/>
              </a:spcAft>
              <a:buClr>
                <a:schemeClr val="dk1"/>
              </a:buClr>
              <a:buSzPts val="1399"/>
              <a:buFont typeface="Arial"/>
              <a:buNone/>
            </a:pPr>
            <a:r>
              <a:rPr lang="en" sz="2000"/>
              <a:t>Then the one who had received the one talent also came forward, saying, ‘Master, I knew that you were a harsh man, reaping where you did not sow, and gathering where you did not scatter seed; so I was afraid, and I went and hid your talent in the ground. Here you have what is yours.’ But his master replied, ‘You wicked and lazy slave! You knew, did you, that I reap where I did not sow, and gather where I did not scatter? Then you ought to have invested my money with the bankers, and on my return I would have received what was my own with interest. So take the talent from him, and give it to the one with the ten talents.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54" descr="Shape 271"/>
          <p:cNvPicPr preferRelativeResize="0"/>
          <p:nvPr/>
        </p:nvPicPr>
        <p:blipFill rotWithShape="1">
          <a:blip r:embed="rId3">
            <a:alphaModFix/>
          </a:blip>
          <a:srcRect t="8332" b="8340"/>
          <a:stretch/>
        </p:blipFill>
        <p:spPr>
          <a:xfrm>
            <a:off x="-7851" y="-17054"/>
            <a:ext cx="9159706" cy="1385523"/>
          </a:xfrm>
          <a:prstGeom prst="rect">
            <a:avLst/>
          </a:prstGeom>
          <a:noFill/>
          <a:ln>
            <a:noFill/>
          </a:ln>
        </p:spPr>
      </p:pic>
      <p:pic>
        <p:nvPicPr>
          <p:cNvPr id="248" name="Google Shape;248;p54" descr="Shape 273"/>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249" name="Google Shape;249;p54"/>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Week 4 - Project Resource</a:t>
            </a:r>
            <a:endParaRPr/>
          </a:p>
        </p:txBody>
      </p:sp>
      <p:sp>
        <p:nvSpPr>
          <p:cNvPr id="250" name="Google Shape;250;p54"/>
          <p:cNvSpPr txBox="1">
            <a:spLocks noGrp="1"/>
          </p:cNvSpPr>
          <p:nvPr>
            <p:ph type="body" idx="1"/>
          </p:nvPr>
        </p:nvSpPr>
        <p:spPr>
          <a:xfrm>
            <a:off x="311698" y="1745126"/>
            <a:ext cx="8390867" cy="3138600"/>
          </a:xfrm>
          <a:prstGeom prst="rect">
            <a:avLst/>
          </a:prstGeom>
          <a:noFill/>
          <a:ln>
            <a:noFill/>
          </a:ln>
        </p:spPr>
        <p:txBody>
          <a:bodyPr spcFirstLastPara="1" wrap="square" lIns="45675" tIns="45675" rIns="45675" bIns="45675" anchor="t" anchorCtr="0">
            <a:noAutofit/>
          </a:bodyPr>
          <a:lstStyle/>
          <a:p>
            <a:pPr marL="0" lvl="0" indent="0" algn="l" rtl="0">
              <a:lnSpc>
                <a:spcPct val="100000"/>
              </a:lnSpc>
              <a:spcBef>
                <a:spcPts val="0"/>
              </a:spcBef>
              <a:spcAft>
                <a:spcPts val="0"/>
              </a:spcAft>
              <a:buClr>
                <a:schemeClr val="dk1"/>
              </a:buClr>
              <a:buSzPts val="1399"/>
              <a:buFont typeface="Arial"/>
              <a:buNone/>
            </a:pPr>
            <a:r>
              <a:rPr lang="en" sz="2000"/>
              <a:t>For to all those who have, more will be given, and they will have an abundance; but from those who have nothing, even what they have will be taken away. As for this worthless slave, throw him into the outer darkness, where there will be weeping and gnashing of teeth.’”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55" descr="Shape 271"/>
          <p:cNvPicPr preferRelativeResize="0"/>
          <p:nvPr/>
        </p:nvPicPr>
        <p:blipFill rotWithShape="1">
          <a:blip r:embed="rId3">
            <a:alphaModFix/>
          </a:blip>
          <a:srcRect t="8332" b="8340"/>
          <a:stretch/>
        </p:blipFill>
        <p:spPr>
          <a:xfrm>
            <a:off x="-7764" y="-7709"/>
            <a:ext cx="9159706" cy="1385523"/>
          </a:xfrm>
          <a:prstGeom prst="rect">
            <a:avLst/>
          </a:prstGeom>
          <a:noFill/>
          <a:ln>
            <a:noFill/>
          </a:ln>
        </p:spPr>
      </p:pic>
      <p:pic>
        <p:nvPicPr>
          <p:cNvPr id="256" name="Google Shape;256;p55" descr="Shape 273"/>
          <p:cNvPicPr preferRelativeResize="0"/>
          <p:nvPr/>
        </p:nvPicPr>
        <p:blipFill rotWithShape="1">
          <a:blip r:embed="rId4">
            <a:alphaModFix/>
          </a:blip>
          <a:srcRect/>
          <a:stretch/>
        </p:blipFill>
        <p:spPr>
          <a:xfrm>
            <a:off x="8022159" y="68368"/>
            <a:ext cx="1053625" cy="1107072"/>
          </a:xfrm>
          <a:prstGeom prst="rect">
            <a:avLst/>
          </a:prstGeom>
          <a:noFill/>
          <a:ln>
            <a:noFill/>
          </a:ln>
        </p:spPr>
      </p:pic>
      <p:sp>
        <p:nvSpPr>
          <p:cNvPr id="257" name="Google Shape;257;p55"/>
          <p:cNvSpPr txBox="1">
            <a:spLocks noGrp="1"/>
          </p:cNvSpPr>
          <p:nvPr>
            <p:ph type="title"/>
          </p:nvPr>
        </p:nvSpPr>
        <p:spPr>
          <a:xfrm>
            <a:off x="311699" y="445025"/>
            <a:ext cx="8520600" cy="572700"/>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00000"/>
              <a:buFont typeface="Bitter"/>
              <a:buNone/>
            </a:pPr>
            <a:r>
              <a:rPr lang="en" sz="3200">
                <a:solidFill>
                  <a:srgbClr val="FFFFFF"/>
                </a:solidFill>
                <a:latin typeface="Bitter"/>
                <a:ea typeface="Bitter"/>
                <a:cs typeface="Bitter"/>
                <a:sym typeface="Bitter"/>
              </a:rPr>
              <a:t>Week 4 - Project Resource</a:t>
            </a:r>
            <a:endParaRPr/>
          </a:p>
        </p:txBody>
      </p:sp>
      <p:sp>
        <p:nvSpPr>
          <p:cNvPr id="258" name="Google Shape;258;p55"/>
          <p:cNvSpPr txBox="1">
            <a:spLocks noGrp="1"/>
          </p:cNvSpPr>
          <p:nvPr>
            <p:ph type="body" idx="1"/>
          </p:nvPr>
        </p:nvSpPr>
        <p:spPr>
          <a:xfrm>
            <a:off x="387200" y="1846750"/>
            <a:ext cx="8369700" cy="2825400"/>
          </a:xfrm>
          <a:prstGeom prst="rect">
            <a:avLst/>
          </a:prstGeom>
          <a:noFill/>
          <a:ln>
            <a:noFill/>
          </a:ln>
        </p:spPr>
        <p:txBody>
          <a:bodyPr spcFirstLastPara="1" wrap="square" lIns="45675" tIns="45675" rIns="45675" bIns="45675" anchor="t" anchorCtr="0">
            <a:normAutofit fontScale="92500" lnSpcReduction="10000"/>
          </a:bodyPr>
          <a:lstStyle/>
          <a:p>
            <a:pPr marL="0" lvl="0" indent="0" algn="l" rtl="0">
              <a:lnSpc>
                <a:spcPct val="100000"/>
              </a:lnSpc>
              <a:spcBef>
                <a:spcPts val="0"/>
              </a:spcBef>
              <a:spcAft>
                <a:spcPts val="0"/>
              </a:spcAft>
              <a:buClr>
                <a:schemeClr val="dk1"/>
              </a:buClr>
              <a:buSzPct val="157657"/>
              <a:buFont typeface="Arial"/>
              <a:buNone/>
            </a:pPr>
            <a:r>
              <a:rPr lang="en" sz="2400" b="1">
                <a:solidFill>
                  <a:srgbClr val="542C75"/>
                </a:solidFill>
                <a:latin typeface="Fira Sans"/>
                <a:ea typeface="Fira Sans"/>
                <a:cs typeface="Fira Sans"/>
                <a:sym typeface="Fira Sans"/>
              </a:rPr>
              <a:t>Review Weeks 1, 2, &amp; 3:</a:t>
            </a:r>
            <a:endParaRPr sz="800">
              <a:solidFill>
                <a:srgbClr val="542C75"/>
              </a:solidFill>
              <a:latin typeface="Fira Sans"/>
              <a:ea typeface="Fira Sans"/>
              <a:cs typeface="Fira Sans"/>
              <a:sym typeface="Fira Sans"/>
            </a:endParaRPr>
          </a:p>
          <a:p>
            <a:pPr marL="0" lvl="0" indent="0" algn="l" rtl="0">
              <a:lnSpc>
                <a:spcPct val="100000"/>
              </a:lnSpc>
              <a:spcBef>
                <a:spcPts val="0"/>
              </a:spcBef>
              <a:spcAft>
                <a:spcPts val="0"/>
              </a:spcAft>
              <a:buSzPts val="3500"/>
              <a:buNone/>
            </a:pPr>
            <a:br>
              <a:rPr lang="en" sz="800">
                <a:solidFill>
                  <a:srgbClr val="000000"/>
                </a:solidFill>
                <a:latin typeface="Fira Sans"/>
                <a:ea typeface="Fira Sans"/>
                <a:cs typeface="Fira Sans"/>
                <a:sym typeface="Fira Sans"/>
              </a:rPr>
            </a:br>
            <a:r>
              <a:rPr lang="en" sz="2403">
                <a:solidFill>
                  <a:srgbClr val="000000"/>
                </a:solidFill>
                <a:latin typeface="Fira Sans"/>
                <a:ea typeface="Fira Sans"/>
                <a:cs typeface="Fira Sans"/>
                <a:sym typeface="Fira Sans"/>
              </a:rPr>
              <a:t>Week 1: Stewardship as Repair; the Why</a:t>
            </a:r>
            <a:endParaRPr sz="2403">
              <a:solidFill>
                <a:srgbClr val="000000"/>
              </a:solidFill>
              <a:latin typeface="Fira Sans"/>
              <a:ea typeface="Fira Sans"/>
              <a:cs typeface="Fira Sans"/>
              <a:sym typeface="Fira Sans"/>
            </a:endParaRPr>
          </a:p>
          <a:p>
            <a:pPr marL="0" lvl="0" indent="0" algn="l" rtl="0">
              <a:lnSpc>
                <a:spcPct val="100000"/>
              </a:lnSpc>
              <a:spcBef>
                <a:spcPts val="0"/>
              </a:spcBef>
              <a:spcAft>
                <a:spcPts val="0"/>
              </a:spcAft>
              <a:buSzPct val="157460"/>
              <a:buNone/>
            </a:pPr>
            <a:r>
              <a:rPr lang="en" sz="2403">
                <a:solidFill>
                  <a:srgbClr val="000000"/>
                </a:solidFill>
                <a:latin typeface="Fira Sans"/>
                <a:ea typeface="Fira Sans"/>
                <a:cs typeface="Fira Sans"/>
                <a:sym typeface="Fira Sans"/>
              </a:rPr>
              <a:t>Week 2: Donor Characteristics &amp; Stewardship as Pastoral Ministry</a:t>
            </a:r>
            <a:endParaRPr sz="2403">
              <a:solidFill>
                <a:srgbClr val="000000"/>
              </a:solidFill>
              <a:latin typeface="Fira Sans"/>
              <a:ea typeface="Fira Sans"/>
              <a:cs typeface="Fira Sans"/>
              <a:sym typeface="Fira Sans"/>
            </a:endParaRPr>
          </a:p>
          <a:p>
            <a:pPr marL="0" lvl="0" indent="0" algn="l" rtl="0">
              <a:lnSpc>
                <a:spcPct val="100000"/>
              </a:lnSpc>
              <a:spcBef>
                <a:spcPts val="0"/>
              </a:spcBef>
              <a:spcAft>
                <a:spcPts val="0"/>
              </a:spcAft>
              <a:buSzPct val="157460"/>
              <a:buNone/>
            </a:pPr>
            <a:r>
              <a:rPr lang="en" sz="2403">
                <a:solidFill>
                  <a:srgbClr val="000000"/>
                </a:solidFill>
                <a:latin typeface="Fira Sans"/>
                <a:ea typeface="Fira Sans"/>
                <a:cs typeface="Fira Sans"/>
                <a:sym typeface="Fira Sans"/>
              </a:rPr>
              <a:t>Week 3: Annual Giving fits into a Year-Round Plan</a:t>
            </a:r>
            <a:endParaRPr sz="2403">
              <a:solidFill>
                <a:srgbClr val="000000"/>
              </a:solidFill>
              <a:latin typeface="Fira Sans"/>
              <a:ea typeface="Fira Sans"/>
              <a:cs typeface="Fira Sans"/>
              <a:sym typeface="Fira Sans"/>
            </a:endParaRPr>
          </a:p>
          <a:p>
            <a:pPr marL="0" lvl="0" indent="0" algn="l" rtl="0">
              <a:lnSpc>
                <a:spcPct val="100000"/>
              </a:lnSpc>
              <a:spcBef>
                <a:spcPts val="0"/>
              </a:spcBef>
              <a:spcAft>
                <a:spcPts val="0"/>
              </a:spcAft>
              <a:buSzPct val="157460"/>
              <a:buNone/>
            </a:pPr>
            <a:endParaRPr sz="2403">
              <a:solidFill>
                <a:srgbClr val="000000"/>
              </a:solidFill>
              <a:latin typeface="Fira Sans"/>
              <a:ea typeface="Fira Sans"/>
              <a:cs typeface="Fira Sans"/>
              <a:sym typeface="Fira Sans"/>
            </a:endParaRPr>
          </a:p>
          <a:p>
            <a:pPr marL="457200" lvl="0" indent="-381000" algn="l" rtl="0">
              <a:lnSpc>
                <a:spcPct val="150000"/>
              </a:lnSpc>
              <a:spcBef>
                <a:spcPts val="0"/>
              </a:spcBef>
              <a:spcAft>
                <a:spcPts val="0"/>
              </a:spcAft>
              <a:buClr>
                <a:schemeClr val="dk1"/>
              </a:buClr>
              <a:buSzPct val="108108"/>
              <a:buFont typeface="Fira Sans"/>
              <a:buChar char="●"/>
            </a:pPr>
            <a:r>
              <a:rPr lang="en" sz="2400">
                <a:solidFill>
                  <a:schemeClr val="dk1"/>
                </a:solidFill>
                <a:latin typeface="Fira Sans"/>
                <a:ea typeface="Fira Sans"/>
                <a:cs typeface="Fira Sans"/>
                <a:sym typeface="Fira Sans"/>
              </a:rPr>
              <a:t>Development of theme for annual giving</a:t>
            </a:r>
            <a:endParaRPr sz="2400">
              <a:solidFill>
                <a:schemeClr val="dk1"/>
              </a:solidFill>
              <a:latin typeface="Fira Sans"/>
              <a:ea typeface="Fira Sans"/>
              <a:cs typeface="Fira Sans"/>
              <a:sym typeface="Fira Sans"/>
            </a:endParaRPr>
          </a:p>
          <a:p>
            <a:pPr marL="457200" lvl="0" indent="-381000" algn="l" rtl="0">
              <a:lnSpc>
                <a:spcPct val="150000"/>
              </a:lnSpc>
              <a:spcBef>
                <a:spcPts val="0"/>
              </a:spcBef>
              <a:spcAft>
                <a:spcPts val="0"/>
              </a:spcAft>
              <a:buClr>
                <a:schemeClr val="dk1"/>
              </a:buClr>
              <a:buSzPct val="108108"/>
              <a:buFont typeface="Fira Sans"/>
              <a:buChar char="●"/>
            </a:pPr>
            <a:r>
              <a:rPr lang="en" sz="2400">
                <a:solidFill>
                  <a:schemeClr val="dk1"/>
                </a:solidFill>
                <a:latin typeface="Fira Sans"/>
                <a:ea typeface="Fira Sans"/>
                <a:cs typeface="Fira Sans"/>
                <a:sym typeface="Fira Sans"/>
              </a:rPr>
              <a:t>Begin creation of your year-round calendar</a:t>
            </a:r>
            <a:endParaRPr sz="2403">
              <a:solidFill>
                <a:srgbClr val="000000"/>
              </a:solidFill>
              <a:latin typeface="Fira Sans"/>
              <a:ea typeface="Fira Sans"/>
              <a:cs typeface="Fira Sans"/>
              <a:sym typeface="Fir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56" descr="Shape 612"/>
          <p:cNvPicPr preferRelativeResize="0"/>
          <p:nvPr/>
        </p:nvPicPr>
        <p:blipFill rotWithShape="1">
          <a:blip r:embed="rId3">
            <a:alphaModFix/>
          </a:blip>
          <a:srcRect t="8332" b="8340"/>
          <a:stretch/>
        </p:blipFill>
        <p:spPr>
          <a:xfrm>
            <a:off x="-7764" y="-7709"/>
            <a:ext cx="9159600" cy="1385402"/>
          </a:xfrm>
          <a:prstGeom prst="rect">
            <a:avLst/>
          </a:prstGeom>
          <a:noFill/>
          <a:ln>
            <a:noFill/>
          </a:ln>
        </p:spPr>
      </p:pic>
      <p:sp>
        <p:nvSpPr>
          <p:cNvPr id="264" name="Google Shape;264;p56"/>
          <p:cNvSpPr txBox="1">
            <a:spLocks noGrp="1"/>
          </p:cNvSpPr>
          <p:nvPr>
            <p:ph type="title"/>
          </p:nvPr>
        </p:nvSpPr>
        <p:spPr>
          <a:xfrm>
            <a:off x="311699" y="445025"/>
            <a:ext cx="8520602" cy="572701"/>
          </a:xfrm>
          <a:prstGeom prst="rect">
            <a:avLst/>
          </a:prstGeom>
          <a:noFill/>
          <a:ln>
            <a:noFill/>
          </a:ln>
        </p:spPr>
        <p:txBody>
          <a:bodyPr spcFirstLastPara="1" wrap="square" lIns="45675" tIns="45675" rIns="45675" bIns="45675" anchor="ctr" anchorCtr="0">
            <a:normAutofit fontScale="90000"/>
          </a:bodyPr>
          <a:lstStyle/>
          <a:p>
            <a:pPr marL="0" lvl="0" indent="0" algn="l" rtl="0">
              <a:lnSpc>
                <a:spcPct val="100000"/>
              </a:lnSpc>
              <a:spcBef>
                <a:spcPts val="0"/>
              </a:spcBef>
              <a:spcAft>
                <a:spcPts val="0"/>
              </a:spcAft>
              <a:buClr>
                <a:srgbClr val="FFFFFF"/>
              </a:buClr>
              <a:buSzPct val="111111"/>
              <a:buFont typeface="Bitter"/>
              <a:buNone/>
            </a:pPr>
            <a:r>
              <a:rPr lang="en" sz="3200">
                <a:solidFill>
                  <a:srgbClr val="FFFFFF"/>
                </a:solidFill>
                <a:latin typeface="Bitter"/>
                <a:ea typeface="Bitter"/>
                <a:cs typeface="Bitter"/>
                <a:sym typeface="Bitter"/>
              </a:rPr>
              <a:t>5. Launch and Celebrate</a:t>
            </a:r>
            <a:endParaRPr/>
          </a:p>
        </p:txBody>
      </p:sp>
      <p:pic>
        <p:nvPicPr>
          <p:cNvPr id="265" name="Google Shape;265;p56" descr="Shape 614"/>
          <p:cNvPicPr preferRelativeResize="0"/>
          <p:nvPr/>
        </p:nvPicPr>
        <p:blipFill rotWithShape="1">
          <a:blip r:embed="rId4">
            <a:alphaModFix/>
          </a:blip>
          <a:srcRect/>
          <a:stretch/>
        </p:blipFill>
        <p:spPr>
          <a:xfrm>
            <a:off x="8022159" y="68368"/>
            <a:ext cx="1053601" cy="1107001"/>
          </a:xfrm>
          <a:prstGeom prst="rect">
            <a:avLst/>
          </a:prstGeom>
          <a:noFill/>
          <a:ln>
            <a:noFill/>
          </a:ln>
        </p:spPr>
      </p:pic>
      <p:sp>
        <p:nvSpPr>
          <p:cNvPr id="266" name="Google Shape;266;p56"/>
          <p:cNvSpPr txBox="1">
            <a:spLocks noGrp="1"/>
          </p:cNvSpPr>
          <p:nvPr>
            <p:ph type="body" idx="1"/>
          </p:nvPr>
        </p:nvSpPr>
        <p:spPr>
          <a:xfrm>
            <a:off x="387200" y="1787525"/>
            <a:ext cx="8369700" cy="28071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1800"/>
              <a:buNone/>
            </a:pPr>
            <a:r>
              <a:rPr lang="en" sz="2400" b="1">
                <a:solidFill>
                  <a:srgbClr val="542C75"/>
                </a:solidFill>
                <a:latin typeface="Fira Sans"/>
                <a:ea typeface="Fira Sans"/>
                <a:cs typeface="Fira Sans"/>
                <a:sym typeface="Fira Sans"/>
              </a:rPr>
              <a:t>Launch with:</a:t>
            </a:r>
            <a:endParaRPr sz="2400" b="1">
              <a:solidFill>
                <a:srgbClr val="542C75"/>
              </a:solidFill>
              <a:latin typeface="Fira Sans"/>
              <a:ea typeface="Fira Sans"/>
              <a:cs typeface="Fira Sans"/>
              <a:sym typeface="Fira Sans"/>
            </a:endParaRPr>
          </a:p>
          <a:p>
            <a:pPr marL="0" lvl="0" indent="0" algn="l" rtl="0">
              <a:lnSpc>
                <a:spcPct val="100000"/>
              </a:lnSpc>
              <a:spcBef>
                <a:spcPts val="0"/>
              </a:spcBef>
              <a:spcAft>
                <a:spcPts val="0"/>
              </a:spcAft>
              <a:buSzPts val="1800"/>
              <a:buNone/>
            </a:pPr>
            <a:endParaRPr sz="700" b="1">
              <a:solidFill>
                <a:srgbClr val="542C75"/>
              </a:solidFill>
              <a:latin typeface="Bitter"/>
              <a:ea typeface="Bitter"/>
              <a:cs typeface="Bitter"/>
              <a:sym typeface="Bitter"/>
            </a:endParaRPr>
          </a:p>
          <a:p>
            <a:pPr marL="457200" lvl="0" indent="-342900" algn="l" rtl="0">
              <a:lnSpc>
                <a:spcPct val="115000"/>
              </a:lnSpc>
              <a:spcBef>
                <a:spcPts val="0"/>
              </a:spcBef>
              <a:spcAft>
                <a:spcPts val="0"/>
              </a:spcAft>
              <a:buClr>
                <a:srgbClr val="000000"/>
              </a:buClr>
              <a:buSzPts val="1800"/>
              <a:buFont typeface="Fira Sans"/>
              <a:buChar char="●"/>
            </a:pPr>
            <a:r>
              <a:rPr lang="en">
                <a:solidFill>
                  <a:srgbClr val="000000"/>
                </a:solidFill>
                <a:latin typeface="Fira Sans"/>
                <a:ea typeface="Fira Sans"/>
                <a:cs typeface="Fira Sans"/>
                <a:sym typeface="Fira Sans"/>
              </a:rPr>
              <a:t>A deadline for pledges (create urgency)</a:t>
            </a:r>
            <a:endParaRPr>
              <a:solidFill>
                <a:srgbClr val="000000"/>
              </a:solidFill>
              <a:latin typeface="Fira Sans"/>
              <a:ea typeface="Fira Sans"/>
              <a:cs typeface="Fira Sans"/>
              <a:sym typeface="Fira Sans"/>
            </a:endParaRPr>
          </a:p>
          <a:p>
            <a:pPr marL="457200" lvl="0" indent="-342900" algn="l" rtl="0">
              <a:lnSpc>
                <a:spcPct val="115000"/>
              </a:lnSpc>
              <a:spcBef>
                <a:spcPts val="0"/>
              </a:spcBef>
              <a:spcAft>
                <a:spcPts val="0"/>
              </a:spcAft>
              <a:buClr>
                <a:srgbClr val="000000"/>
              </a:buClr>
              <a:buSzPts val="1800"/>
              <a:buFont typeface="Fira Sans"/>
              <a:buChar char="●"/>
            </a:pPr>
            <a:r>
              <a:rPr lang="en">
                <a:solidFill>
                  <a:srgbClr val="000000"/>
                </a:solidFill>
                <a:latin typeface="Fira Sans"/>
                <a:ea typeface="Fira Sans"/>
                <a:cs typeface="Fira Sans"/>
                <a:sym typeface="Fira Sans"/>
              </a:rPr>
              <a:t>A plan for making 1:1 invitations (remember growth potential)</a:t>
            </a:r>
            <a:endParaRPr>
              <a:solidFill>
                <a:srgbClr val="000000"/>
              </a:solidFill>
              <a:latin typeface="Fira Sans"/>
              <a:ea typeface="Fira Sans"/>
              <a:cs typeface="Fira Sans"/>
              <a:sym typeface="Fira Sans"/>
            </a:endParaRPr>
          </a:p>
          <a:p>
            <a:pPr marL="457200" lvl="0" indent="-342900" algn="l" rtl="0">
              <a:lnSpc>
                <a:spcPct val="115000"/>
              </a:lnSpc>
              <a:spcBef>
                <a:spcPts val="0"/>
              </a:spcBef>
              <a:spcAft>
                <a:spcPts val="0"/>
              </a:spcAft>
              <a:buClr>
                <a:srgbClr val="000000"/>
              </a:buClr>
              <a:buSzPts val="1800"/>
              <a:buFont typeface="Fira Sans"/>
              <a:buChar char="●"/>
            </a:pPr>
            <a:r>
              <a:rPr lang="en">
                <a:solidFill>
                  <a:srgbClr val="000000"/>
                </a:solidFill>
                <a:latin typeface="Fira Sans"/>
                <a:ea typeface="Fira Sans"/>
                <a:cs typeface="Fira Sans"/>
                <a:sym typeface="Fira Sans"/>
              </a:rPr>
              <a:t>A robust communications calendar (remember donor needs!)</a:t>
            </a:r>
            <a:endParaRPr>
              <a:solidFill>
                <a:srgbClr val="000000"/>
              </a:solidFill>
              <a:latin typeface="Fira Sans"/>
              <a:ea typeface="Fira Sans"/>
              <a:cs typeface="Fira Sans"/>
              <a:sym typeface="Fira Sans"/>
            </a:endParaRPr>
          </a:p>
          <a:p>
            <a:pPr marL="457200" lvl="0" indent="-342900" algn="l" rtl="0">
              <a:lnSpc>
                <a:spcPct val="115000"/>
              </a:lnSpc>
              <a:spcBef>
                <a:spcPts val="0"/>
              </a:spcBef>
              <a:spcAft>
                <a:spcPts val="0"/>
              </a:spcAft>
              <a:buClr>
                <a:srgbClr val="000000"/>
              </a:buClr>
              <a:buSzPts val="1800"/>
              <a:buFont typeface="Fira Sans"/>
              <a:buChar char="●"/>
            </a:pPr>
            <a:r>
              <a:rPr lang="en">
                <a:solidFill>
                  <a:srgbClr val="000000"/>
                </a:solidFill>
                <a:latin typeface="Fira Sans"/>
                <a:ea typeface="Fira Sans"/>
                <a:cs typeface="Fira Sans"/>
                <a:sym typeface="Fira Sans"/>
              </a:rPr>
              <a:t>Weekly updates</a:t>
            </a:r>
            <a:endParaRPr>
              <a:solidFill>
                <a:srgbClr val="000000"/>
              </a:solidFill>
              <a:latin typeface="Fira Sans"/>
              <a:ea typeface="Fira Sans"/>
              <a:cs typeface="Fira Sans"/>
              <a:sym typeface="Fira Sans"/>
            </a:endParaRPr>
          </a:p>
          <a:p>
            <a:pPr marL="457200" lvl="0" indent="-342900" algn="l" rtl="0">
              <a:lnSpc>
                <a:spcPct val="115000"/>
              </a:lnSpc>
              <a:spcBef>
                <a:spcPts val="0"/>
              </a:spcBef>
              <a:spcAft>
                <a:spcPts val="0"/>
              </a:spcAft>
              <a:buClr>
                <a:srgbClr val="000000"/>
              </a:buClr>
              <a:buSzPts val="1800"/>
              <a:buFont typeface="Fira Sans"/>
              <a:buChar char="●"/>
            </a:pPr>
            <a:r>
              <a:rPr lang="en">
                <a:solidFill>
                  <a:srgbClr val="000000"/>
                </a:solidFill>
                <a:latin typeface="Fira Sans"/>
                <a:ea typeface="Fira Sans"/>
                <a:cs typeface="Fira Sans"/>
                <a:sym typeface="Fira Sans"/>
              </a:rPr>
              <a:t>Accessible ways to give and pledge</a:t>
            </a:r>
            <a:endParaRPr sz="1800" b="0" i="0" u="none" strike="noStrike" cap="none">
              <a:solidFill>
                <a:srgbClr val="000000"/>
              </a:solidFill>
              <a:latin typeface="Fira Sans"/>
              <a:ea typeface="Fira Sans"/>
              <a:cs typeface="Fira Sans"/>
              <a:sym typeface="Fira Sans"/>
            </a:endParaRPr>
          </a:p>
        </p:txBody>
      </p:sp>
      <p:sp>
        <p:nvSpPr>
          <p:cNvPr id="267" name="Google Shape;267;p56"/>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4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1461</Words>
  <Application>Microsoft Macintosh PowerPoint</Application>
  <PresentationFormat>On-screen Show (16:9)</PresentationFormat>
  <Paragraphs>152</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Fira Sans</vt:lpstr>
      <vt:lpstr>Bitter</vt:lpstr>
      <vt:lpstr>Fira Sans SemiBold</vt:lpstr>
      <vt:lpstr>Arial</vt:lpstr>
      <vt:lpstr>Calibri</vt:lpstr>
      <vt:lpstr>Simple Light</vt:lpstr>
      <vt:lpstr>PowerPoint Presentation</vt:lpstr>
      <vt:lpstr>Thank You</vt:lpstr>
      <vt:lpstr>Thank You to Our Sponsors!</vt:lpstr>
      <vt:lpstr>Week 4 - Project Resource</vt:lpstr>
      <vt:lpstr>Week 4 - Project Resource</vt:lpstr>
      <vt:lpstr>Week 4 - Project Resource</vt:lpstr>
      <vt:lpstr>Week 4 - Project Resource</vt:lpstr>
      <vt:lpstr>Week 4 - Project Resource</vt:lpstr>
      <vt:lpstr>5. Launch and Celebrate</vt:lpstr>
      <vt:lpstr>5. Launch—with intentionality</vt:lpstr>
      <vt:lpstr>Sample Annual Giving Calendar</vt:lpstr>
      <vt:lpstr>Sample Annual Giving Calendar</vt:lpstr>
      <vt:lpstr>Sample Annual Giving Calendar</vt:lpstr>
      <vt:lpstr>Sample Annual Giving Calendar</vt:lpstr>
      <vt:lpstr>6. Thank and Celebrate</vt:lpstr>
      <vt:lpstr>6. Thank and Celebrate</vt:lpstr>
      <vt:lpstr>6. Thank and Celebrate</vt:lpstr>
      <vt:lpstr>7. Thank, Thank, &amp; Thank</vt:lpstr>
      <vt:lpstr>7. Thank, Thank, &amp; Thank</vt:lpstr>
      <vt:lpstr>7. Thank, Thank, &amp; Thank</vt:lpstr>
      <vt:lpstr>Thanking</vt:lpstr>
      <vt:lpstr>7. Thank, Thank, &amp; Thank</vt:lpstr>
      <vt:lpstr>7. Thank, Thank, &amp; Thank</vt:lpstr>
      <vt:lpstr>8. Plan for Next Year</vt:lpstr>
      <vt:lpstr>8. Plan for Next Year</vt:lpstr>
      <vt:lpstr>8. Plan for Next Year</vt:lpstr>
      <vt:lpstr>Additional Resources</vt:lpstr>
      <vt:lpstr>SMART Goals</vt:lpstr>
      <vt:lpstr>Annual Giving, Part II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Canon Mike Orr</cp:lastModifiedBy>
  <cp:revision>1</cp:revision>
  <dcterms:modified xsi:type="dcterms:W3CDTF">2023-09-03T15:19:27Z</dcterms:modified>
</cp:coreProperties>
</file>