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2" r:id="rId1"/>
    <p:sldMasterId id="2147483763" r:id="rId2"/>
    <p:sldMasterId id="2147483764" r:id="rId3"/>
    <p:sldMasterId id="2147483765" r:id="rId4"/>
  </p:sldMasterIdLst>
  <p:notesMasterIdLst>
    <p:notesMasterId r:id="rId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5143500" type="screen16x9"/>
  <p:notesSz cx="6858000" cy="9144000"/>
  <p:embeddedFontLst>
    <p:embeddedFont>
      <p:font typeface="Bitter" pitchFamily="2" charset="77"/>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Fira Sans" panose="020B0503050000020004" pitchFamily="34" charset="0"/>
      <p:regular r:id="rId64"/>
      <p:bold r:id="rId65"/>
      <p:italic r:id="rId66"/>
      <p:boldItalic r:id="rId67"/>
    </p:embeddedFont>
    <p:embeddedFont>
      <p:font typeface="Fira Sans SemiBold" panose="020B05030500000200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6531"/>
  </p:normalViewPr>
  <p:slideViewPr>
    <p:cSldViewPr snapToGrid="0">
      <p:cViewPr varScale="1">
        <p:scale>
          <a:sx n="92" d="100"/>
          <a:sy n="92" d="100"/>
        </p:scale>
        <p:origin x="27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Aaron is here; Erin is gone</a:t>
            </a:r>
            <a:endParaRPr/>
          </a:p>
        </p:txBody>
      </p:sp>
      <p:sp>
        <p:nvSpPr>
          <p:cNvPr id="480" name="Google Shape;48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8" name="Google Shape;56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7" name="Google Shape;59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6" name="Google Shape;6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6" name="Google Shape;6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7" name="Google Shape;6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49" name="Google Shape;6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86" name="Google Shape;4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0" name="Google Shape;6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1" name="Google Shape;681;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6" name="Google Shape;706;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16" name="Google Shape;7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24" name="Google Shape;7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2" name="Google Shape;7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40" name="Google Shape;74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95" name="Google Shape;4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48" name="Google Shape;74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8" name="Google Shape;758;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800" dirty="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68" name="Google Shape;7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79" name="Google Shape;77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88" name="Google Shape;78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3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97" name="Google Shape;79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06" name="Google Shape;80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18" name="Google Shape;8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3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6" name="Google Shape;8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34" name="Google Shape;8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4" name="Google Shape;50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42" name="Google Shape;84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1" name="Google Shape;85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0" name="Google Shape;860;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0" name="Google Shape;87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82" name="Google Shape;88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1" name="Google Shape;891;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0" name="Google Shape;900;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4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9" name="Google Shape;90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4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8" name="Google Shape;9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4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7" name="Google Shape;92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3" name="Google Shape;5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5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6" name="Google Shape;93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21" name="Google Shape;5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8" name="Google Shape;54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628650" y="1369219"/>
            <a:ext cx="7886700" cy="28329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SzPts val="2100"/>
              <a:buChar char="•"/>
              <a:defRPr sz="2100">
                <a:latin typeface="Calibri"/>
                <a:ea typeface="Calibri"/>
                <a:cs typeface="Calibri"/>
                <a:sym typeface="Calibri"/>
              </a:defRPr>
            </a:lvl1pPr>
            <a:lvl2pPr marL="914400" lvl="1" indent="-361950" algn="l">
              <a:lnSpc>
                <a:spcPct val="90000"/>
              </a:lnSpc>
              <a:spcBef>
                <a:spcPts val="800"/>
              </a:spcBef>
              <a:spcAft>
                <a:spcPts val="0"/>
              </a:spcAft>
              <a:buSzPts val="2100"/>
              <a:buChar char="•"/>
              <a:defRPr sz="2100">
                <a:latin typeface="Calibri"/>
                <a:ea typeface="Calibri"/>
                <a:cs typeface="Calibri"/>
                <a:sym typeface="Calibri"/>
              </a:defRPr>
            </a:lvl2pPr>
            <a:lvl3pPr marL="1371600" lvl="2" indent="-361950" algn="l">
              <a:lnSpc>
                <a:spcPct val="90000"/>
              </a:lnSpc>
              <a:spcBef>
                <a:spcPts val="800"/>
              </a:spcBef>
              <a:spcAft>
                <a:spcPts val="0"/>
              </a:spcAft>
              <a:buSzPts val="2100"/>
              <a:buChar char="•"/>
              <a:defRPr sz="2100">
                <a:latin typeface="Calibri"/>
                <a:ea typeface="Calibri"/>
                <a:cs typeface="Calibri"/>
                <a:sym typeface="Calibri"/>
              </a:defRPr>
            </a:lvl3pPr>
            <a:lvl4pPr marL="1828800" lvl="3" indent="-361950" algn="l">
              <a:lnSpc>
                <a:spcPct val="90000"/>
              </a:lnSpc>
              <a:spcBef>
                <a:spcPts val="800"/>
              </a:spcBef>
              <a:spcAft>
                <a:spcPts val="0"/>
              </a:spcAft>
              <a:buSzPts val="2100"/>
              <a:buChar char="•"/>
              <a:defRPr sz="2100">
                <a:latin typeface="Calibri"/>
                <a:ea typeface="Calibri"/>
                <a:cs typeface="Calibri"/>
                <a:sym typeface="Calibri"/>
              </a:defRPr>
            </a:lvl4pPr>
            <a:lvl5pPr marL="2286000" lvl="4" indent="-361950" algn="l">
              <a:lnSpc>
                <a:spcPct val="90000"/>
              </a:lnSpc>
              <a:spcBef>
                <a:spcPts val="800"/>
              </a:spcBef>
              <a:spcAft>
                <a:spcPts val="0"/>
              </a:spcAft>
              <a:buSzPts val="2100"/>
              <a:buChar char="•"/>
              <a:defRPr sz="2100">
                <a:latin typeface="Calibri"/>
                <a:ea typeface="Calibri"/>
                <a:cs typeface="Calibri"/>
                <a:sym typeface="Calibri"/>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12" name="Google Shape;12;p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11"/>
          <p:cNvSpPr>
            <a:spLocks noGrp="1"/>
          </p:cNvSpPr>
          <p:nvPr>
            <p:ph type="pic" idx="2"/>
          </p:nvPr>
        </p:nvSpPr>
        <p:spPr>
          <a:xfrm>
            <a:off x="1792288" y="459581"/>
            <a:ext cx="5486402" cy="3086101"/>
          </a:xfrm>
          <a:prstGeom prst="rect">
            <a:avLst/>
          </a:prstGeom>
          <a:noFill/>
          <a:ln>
            <a:noFill/>
          </a:ln>
        </p:spPr>
      </p:sp>
      <p:sp>
        <p:nvSpPr>
          <p:cNvPr id="47" name="Google Shape;47;p11"/>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lvl1pPr>
            <a:lvl2pPr marL="914400" lvl="1" indent="-228600" algn="l">
              <a:lnSpc>
                <a:spcPct val="100000"/>
              </a:lnSpc>
              <a:spcBef>
                <a:spcPts val="300"/>
              </a:spcBef>
              <a:spcAft>
                <a:spcPts val="0"/>
              </a:spcAft>
              <a:buClr>
                <a:srgbClr val="000000"/>
              </a:buClr>
              <a:buSzPts val="1400"/>
              <a:buFont typeface="Fira Sans"/>
              <a:buNone/>
              <a:defRPr sz="1400"/>
            </a:lvl2pPr>
            <a:lvl3pPr marL="1371600" lvl="2" indent="-228600" algn="l">
              <a:lnSpc>
                <a:spcPct val="100000"/>
              </a:lnSpc>
              <a:spcBef>
                <a:spcPts val="300"/>
              </a:spcBef>
              <a:spcAft>
                <a:spcPts val="0"/>
              </a:spcAft>
              <a:buClr>
                <a:srgbClr val="000000"/>
              </a:buClr>
              <a:buSzPts val="1400"/>
              <a:buFont typeface="Fira Sans"/>
              <a:buNone/>
              <a:defRPr sz="1400"/>
            </a:lvl3pPr>
            <a:lvl4pPr marL="1828800" lvl="3" indent="-228600" algn="l">
              <a:lnSpc>
                <a:spcPct val="100000"/>
              </a:lnSpc>
              <a:spcBef>
                <a:spcPts val="300"/>
              </a:spcBef>
              <a:spcAft>
                <a:spcPts val="0"/>
              </a:spcAft>
              <a:buClr>
                <a:srgbClr val="000000"/>
              </a:buClr>
              <a:buSzPts val="1400"/>
              <a:buFont typeface="Fira Sans"/>
              <a:buNone/>
              <a:defRPr sz="1400"/>
            </a:lvl4pPr>
            <a:lvl5pPr marL="2286000" lvl="4" indent="-228600" algn="l">
              <a:lnSpc>
                <a:spcPct val="100000"/>
              </a:lnSpc>
              <a:spcBef>
                <a:spcPts val="300"/>
              </a:spcBef>
              <a:spcAft>
                <a:spcPts val="0"/>
              </a:spcAft>
              <a:buClr>
                <a:srgbClr val="000000"/>
              </a:buClr>
              <a:buSzPts val="1400"/>
              <a:buFont typeface="Fira Sans"/>
              <a:buNone/>
              <a:defRPr sz="14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8" name="Google Shape;48;p1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18"/>
        <p:cNvGrpSpPr/>
        <p:nvPr/>
      </p:nvGrpSpPr>
      <p:grpSpPr>
        <a:xfrm>
          <a:off x="0" y="0"/>
          <a:ext cx="0" cy="0"/>
          <a:chOff x="0" y="0"/>
          <a:chExt cx="0" cy="0"/>
        </a:xfrm>
      </p:grpSpPr>
      <p:sp>
        <p:nvSpPr>
          <p:cNvPr id="419" name="Google Shape;419;p10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0" name="Google Shape;420;p104"/>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21" name="Google Shape;421;p10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22"/>
        <p:cNvGrpSpPr/>
        <p:nvPr/>
      </p:nvGrpSpPr>
      <p:grpSpPr>
        <a:xfrm>
          <a:off x="0" y="0"/>
          <a:ext cx="0" cy="0"/>
          <a:chOff x="0" y="0"/>
          <a:chExt cx="0" cy="0"/>
        </a:xfrm>
      </p:grpSpPr>
      <p:sp>
        <p:nvSpPr>
          <p:cNvPr id="423" name="Google Shape;423;p105"/>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4" name="Google Shape;424;p105"/>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25" name="Google Shape;425;p10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426"/>
        <p:cNvGrpSpPr/>
        <p:nvPr/>
      </p:nvGrpSpPr>
      <p:grpSpPr>
        <a:xfrm>
          <a:off x="0" y="0"/>
          <a:ext cx="0" cy="0"/>
          <a:chOff x="0" y="0"/>
          <a:chExt cx="0" cy="0"/>
        </a:xfrm>
      </p:grpSpPr>
      <p:sp>
        <p:nvSpPr>
          <p:cNvPr id="427" name="Google Shape;427;p106"/>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8" name="Google Shape;428;p106"/>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29" name="Google Shape;429;p10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OBJECT">
  <p:cSld name="OBJECT 2">
    <p:spTree>
      <p:nvGrpSpPr>
        <p:cNvPr id="1" name="Shape 430"/>
        <p:cNvGrpSpPr/>
        <p:nvPr/>
      </p:nvGrpSpPr>
      <p:grpSpPr>
        <a:xfrm>
          <a:off x="0" y="0"/>
          <a:ext cx="0" cy="0"/>
          <a:chOff x="0" y="0"/>
          <a:chExt cx="0" cy="0"/>
        </a:xfrm>
      </p:grpSpPr>
      <p:sp>
        <p:nvSpPr>
          <p:cNvPr id="431" name="Google Shape;431;p107"/>
          <p:cNvSpPr txBox="1">
            <a:spLocks noGrp="1"/>
          </p:cNvSpPr>
          <p:nvPr>
            <p:ph type="title"/>
          </p:nvPr>
        </p:nvSpPr>
        <p:spPr>
          <a:xfrm>
            <a:off x="628650" y="273843"/>
            <a:ext cx="7886700" cy="994201"/>
          </a:xfrm>
          <a:prstGeom prst="rect">
            <a:avLst/>
          </a:prstGeom>
          <a:noFill/>
          <a:ln>
            <a:noFill/>
          </a:ln>
        </p:spPr>
        <p:txBody>
          <a:bodyPr spcFirstLastPara="1" wrap="square" lIns="91400" tIns="91400" rIns="91400" bIns="9140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32" name="Google Shape;432;p107"/>
          <p:cNvSpPr txBox="1">
            <a:spLocks noGrp="1"/>
          </p:cNvSpPr>
          <p:nvPr>
            <p:ph type="body" idx="1"/>
          </p:nvPr>
        </p:nvSpPr>
        <p:spPr>
          <a:xfrm>
            <a:off x="628650" y="1369219"/>
            <a:ext cx="7886700" cy="2832900"/>
          </a:xfrm>
          <a:prstGeom prst="rect">
            <a:avLst/>
          </a:prstGeom>
          <a:noFill/>
          <a:ln>
            <a:noFill/>
          </a:ln>
        </p:spPr>
        <p:txBody>
          <a:bodyPr spcFirstLastPara="1" wrap="square" lIns="91400" tIns="91400" rIns="91400" bIns="9140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3" name="Google Shape;433;p107"/>
          <p:cNvSpPr txBox="1">
            <a:spLocks noGrp="1"/>
          </p:cNvSpPr>
          <p:nvPr>
            <p:ph type="sldNum" idx="12"/>
          </p:nvPr>
        </p:nvSpPr>
        <p:spPr>
          <a:xfrm>
            <a:off x="8318237" y="4800088"/>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p:cSld name="TITLE 4">
    <p:spTree>
      <p:nvGrpSpPr>
        <p:cNvPr id="1" name="Shape 434"/>
        <p:cNvGrpSpPr/>
        <p:nvPr/>
      </p:nvGrpSpPr>
      <p:grpSpPr>
        <a:xfrm>
          <a:off x="0" y="0"/>
          <a:ext cx="0" cy="0"/>
          <a:chOff x="0" y="0"/>
          <a:chExt cx="0" cy="0"/>
        </a:xfrm>
      </p:grpSpPr>
      <p:sp>
        <p:nvSpPr>
          <p:cNvPr id="435" name="Google Shape;435;p108"/>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36" name="Google Shape;436;p108"/>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7" name="Google Shape;437;p10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438"/>
        <p:cNvGrpSpPr/>
        <p:nvPr/>
      </p:nvGrpSpPr>
      <p:grpSpPr>
        <a:xfrm>
          <a:off x="0" y="0"/>
          <a:ext cx="0" cy="0"/>
          <a:chOff x="0" y="0"/>
          <a:chExt cx="0" cy="0"/>
        </a:xfrm>
      </p:grpSpPr>
      <p:sp>
        <p:nvSpPr>
          <p:cNvPr id="439" name="Google Shape;439;p109"/>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40" name="Google Shape;440;p109"/>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1" name="Google Shape;441;p10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442"/>
        <p:cNvGrpSpPr/>
        <p:nvPr/>
      </p:nvGrpSpPr>
      <p:grpSpPr>
        <a:xfrm>
          <a:off x="0" y="0"/>
          <a:ext cx="0" cy="0"/>
          <a:chOff x="0" y="0"/>
          <a:chExt cx="0" cy="0"/>
        </a:xfrm>
      </p:grpSpPr>
      <p:sp>
        <p:nvSpPr>
          <p:cNvPr id="443" name="Google Shape;443;p110"/>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44" name="Google Shape;444;p110"/>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5" name="Google Shape;445;p11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446"/>
        <p:cNvGrpSpPr/>
        <p:nvPr/>
      </p:nvGrpSpPr>
      <p:grpSpPr>
        <a:xfrm>
          <a:off x="0" y="0"/>
          <a:ext cx="0" cy="0"/>
          <a:chOff x="0" y="0"/>
          <a:chExt cx="0" cy="0"/>
        </a:xfrm>
      </p:grpSpPr>
      <p:sp>
        <p:nvSpPr>
          <p:cNvPr id="447" name="Google Shape;447;p11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48" name="Google Shape;448;p111"/>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9" name="Google Shape;449;p111"/>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50" name="Google Shape;450;p11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451"/>
        <p:cNvGrpSpPr/>
        <p:nvPr/>
      </p:nvGrpSpPr>
      <p:grpSpPr>
        <a:xfrm>
          <a:off x="0" y="0"/>
          <a:ext cx="0" cy="0"/>
          <a:chOff x="0" y="0"/>
          <a:chExt cx="0" cy="0"/>
        </a:xfrm>
      </p:grpSpPr>
      <p:sp>
        <p:nvSpPr>
          <p:cNvPr id="452" name="Google Shape;452;p11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53" name="Google Shape;453;p11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54"/>
        <p:cNvGrpSpPr/>
        <p:nvPr/>
      </p:nvGrpSpPr>
      <p:grpSpPr>
        <a:xfrm>
          <a:off x="0" y="0"/>
          <a:ext cx="0" cy="0"/>
          <a:chOff x="0" y="0"/>
          <a:chExt cx="0" cy="0"/>
        </a:xfrm>
      </p:grpSpPr>
      <p:sp>
        <p:nvSpPr>
          <p:cNvPr id="455" name="Google Shape;455;p11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1" name="Google Shape;51;p12"/>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52" name="Google Shape;52;p1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456"/>
        <p:cNvGrpSpPr/>
        <p:nvPr/>
      </p:nvGrpSpPr>
      <p:grpSpPr>
        <a:xfrm>
          <a:off x="0" y="0"/>
          <a:ext cx="0" cy="0"/>
          <a:chOff x="0" y="0"/>
          <a:chExt cx="0" cy="0"/>
        </a:xfrm>
      </p:grpSpPr>
      <p:sp>
        <p:nvSpPr>
          <p:cNvPr id="457" name="Google Shape;457;p114"/>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58" name="Google Shape;458;p114"/>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59" name="Google Shape;459;p114"/>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60" name="Google Shape;460;p11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2">
    <p:spTree>
      <p:nvGrpSpPr>
        <p:cNvPr id="1" name="Shape 461"/>
        <p:cNvGrpSpPr/>
        <p:nvPr/>
      </p:nvGrpSpPr>
      <p:grpSpPr>
        <a:xfrm>
          <a:off x="0" y="0"/>
          <a:ext cx="0" cy="0"/>
          <a:chOff x="0" y="0"/>
          <a:chExt cx="0" cy="0"/>
        </a:xfrm>
      </p:grpSpPr>
      <p:sp>
        <p:nvSpPr>
          <p:cNvPr id="462" name="Google Shape;462;p115"/>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3" name="Google Shape;463;p115"/>
          <p:cNvSpPr>
            <a:spLocks noGrp="1"/>
          </p:cNvSpPr>
          <p:nvPr>
            <p:ph type="pic" idx="2"/>
          </p:nvPr>
        </p:nvSpPr>
        <p:spPr>
          <a:xfrm>
            <a:off x="1792288" y="459581"/>
            <a:ext cx="5486402" cy="3086101"/>
          </a:xfrm>
          <a:prstGeom prst="rect">
            <a:avLst/>
          </a:prstGeom>
          <a:noFill/>
          <a:ln>
            <a:noFill/>
          </a:ln>
        </p:spPr>
      </p:sp>
      <p:sp>
        <p:nvSpPr>
          <p:cNvPr id="464" name="Google Shape;464;p115"/>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65" name="Google Shape;465;p11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2">
    <p:spTree>
      <p:nvGrpSpPr>
        <p:cNvPr id="1" name="Shape 466"/>
        <p:cNvGrpSpPr/>
        <p:nvPr/>
      </p:nvGrpSpPr>
      <p:grpSpPr>
        <a:xfrm>
          <a:off x="0" y="0"/>
          <a:ext cx="0" cy="0"/>
          <a:chOff x="0" y="0"/>
          <a:chExt cx="0" cy="0"/>
        </a:xfrm>
      </p:grpSpPr>
      <p:sp>
        <p:nvSpPr>
          <p:cNvPr id="467" name="Google Shape;467;p116"/>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8" name="Google Shape;468;p116"/>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69" name="Google Shape;469;p11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2">
    <p:spTree>
      <p:nvGrpSpPr>
        <p:cNvPr id="1" name="Shape 470"/>
        <p:cNvGrpSpPr/>
        <p:nvPr/>
      </p:nvGrpSpPr>
      <p:grpSpPr>
        <a:xfrm>
          <a:off x="0" y="0"/>
          <a:ext cx="0" cy="0"/>
          <a:chOff x="0" y="0"/>
          <a:chExt cx="0" cy="0"/>
        </a:xfrm>
      </p:grpSpPr>
      <p:sp>
        <p:nvSpPr>
          <p:cNvPr id="471" name="Google Shape;471;p117"/>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2" name="Google Shape;472;p117"/>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73" name="Google Shape;473;p11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474"/>
        <p:cNvGrpSpPr/>
        <p:nvPr/>
      </p:nvGrpSpPr>
      <p:grpSpPr>
        <a:xfrm>
          <a:off x="0" y="0"/>
          <a:ext cx="0" cy="0"/>
          <a:chOff x="0" y="0"/>
          <a:chExt cx="0" cy="0"/>
        </a:xfrm>
      </p:grpSpPr>
      <p:sp>
        <p:nvSpPr>
          <p:cNvPr id="475" name="Google Shape;475;p11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6" name="Google Shape;476;p118"/>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77" name="Google Shape;477;p11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5" name="Google Shape;55;p13"/>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56" name="Google Shape;56;p1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9" name="Google Shape;59;p14"/>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0" name="Google Shape;60;p1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1" name="Google Shape;7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5" name="Google Shape;7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6" name="Google Shape;86;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16" name="Google Shape;16;p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0" name="Google Shape;9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4" name="Google Shape;94;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9" name="Google Shape;9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2" name="Google Shape;112;p28"/>
          <p:cNvSpPr txBox="1">
            <a:spLocks noGrp="1"/>
          </p:cNvSpPr>
          <p:nvPr>
            <p:ph type="body" idx="1"/>
          </p:nvPr>
        </p:nvSpPr>
        <p:spPr>
          <a:xfrm>
            <a:off x="628650" y="1369219"/>
            <a:ext cx="78867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3" name="Google Shape;113;p28"/>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6" name="Google Shape;116;p29"/>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7" name="Google Shape;117;p2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0" name="Google Shape;120;p30"/>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1" name="Google Shape;121;p3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4" name="Google Shape;124;p3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7" name="Google Shape;127;p32"/>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8" name="Google Shape;128;p32"/>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9" name="Google Shape;129;p3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a:solidFill>
                  <a:srgbClr val="888888"/>
                </a:solidFill>
              </a:defRPr>
            </a:lvl1pPr>
            <a:lvl2pPr marL="914400" lvl="1" indent="-228600" algn="ctr">
              <a:lnSpc>
                <a:spcPct val="100000"/>
              </a:lnSpc>
              <a:spcBef>
                <a:spcPts val="500"/>
              </a:spcBef>
              <a:spcAft>
                <a:spcPts val="0"/>
              </a:spcAft>
              <a:buClr>
                <a:srgbClr val="888888"/>
              </a:buClr>
              <a:buSzPts val="2400"/>
              <a:buFont typeface="Fira Sans"/>
              <a:buNone/>
              <a:defRPr>
                <a:solidFill>
                  <a:srgbClr val="888888"/>
                </a:solidFill>
              </a:defRPr>
            </a:lvl2pPr>
            <a:lvl3pPr marL="1371600" lvl="2" indent="-228600" algn="ctr">
              <a:lnSpc>
                <a:spcPct val="100000"/>
              </a:lnSpc>
              <a:spcBef>
                <a:spcPts val="500"/>
              </a:spcBef>
              <a:spcAft>
                <a:spcPts val="0"/>
              </a:spcAft>
              <a:buClr>
                <a:srgbClr val="888888"/>
              </a:buClr>
              <a:buSzPts val="2400"/>
              <a:buFont typeface="Fira Sans"/>
              <a:buNone/>
              <a:defRPr>
                <a:solidFill>
                  <a:srgbClr val="888888"/>
                </a:solidFill>
              </a:defRPr>
            </a:lvl3pPr>
            <a:lvl4pPr marL="1828800" lvl="3" indent="-228600" algn="ctr">
              <a:lnSpc>
                <a:spcPct val="100000"/>
              </a:lnSpc>
              <a:spcBef>
                <a:spcPts val="500"/>
              </a:spcBef>
              <a:spcAft>
                <a:spcPts val="0"/>
              </a:spcAft>
              <a:buClr>
                <a:srgbClr val="888888"/>
              </a:buClr>
              <a:buSzPts val="2400"/>
              <a:buFont typeface="Fira Sans"/>
              <a:buNone/>
              <a:defRPr>
                <a:solidFill>
                  <a:srgbClr val="888888"/>
                </a:solidFill>
              </a:defRPr>
            </a:lvl4pPr>
            <a:lvl5pPr marL="2286000" lvl="4" indent="-228600" algn="ctr">
              <a:lnSpc>
                <a:spcPct val="100000"/>
              </a:lnSpc>
              <a:spcBef>
                <a:spcPts val="500"/>
              </a:spcBef>
              <a:spcAft>
                <a:spcPts val="0"/>
              </a:spcAft>
              <a:buClr>
                <a:srgbClr val="888888"/>
              </a:buClr>
              <a:buSzPts val="2400"/>
              <a:buFont typeface="Fira Sans"/>
              <a:buNone/>
              <a:defRPr>
                <a:solidFill>
                  <a:srgbClr val="888888"/>
                </a:solidFill>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0" name="Google Shape;20;p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2" name="Google Shape;132;p3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5" name="Google Shape;135;p34"/>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6" name="Google Shape;136;p3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9" name="Google Shape;139;p3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140"/>
        <p:cNvGrpSpPr/>
        <p:nvPr/>
      </p:nvGrpSpPr>
      <p:grpSpPr>
        <a:xfrm>
          <a:off x="0" y="0"/>
          <a:ext cx="0" cy="0"/>
          <a:chOff x="0" y="0"/>
          <a:chExt cx="0" cy="0"/>
        </a:xfrm>
      </p:grpSpPr>
      <p:sp>
        <p:nvSpPr>
          <p:cNvPr id="141" name="Google Shape;141;p36"/>
          <p:cNvSpPr/>
          <p:nvPr/>
        </p:nvSpPr>
        <p:spPr>
          <a:xfrm>
            <a:off x="4572000" y="-125"/>
            <a:ext cx="4572000" cy="5143501"/>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6"/>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3" name="Google Shape;143;p36"/>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4" name="Google Shape;144;p36"/>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5" name="Google Shape;145;p3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46"/>
        <p:cNvGrpSpPr/>
        <p:nvPr/>
      </p:nvGrpSpPr>
      <p:grpSpPr>
        <a:xfrm>
          <a:off x="0" y="0"/>
          <a:ext cx="0" cy="0"/>
          <a:chOff x="0" y="0"/>
          <a:chExt cx="0" cy="0"/>
        </a:xfrm>
      </p:grpSpPr>
      <p:sp>
        <p:nvSpPr>
          <p:cNvPr id="147" name="Google Shape;147;p37"/>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148" name="Google Shape;148;p3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49"/>
        <p:cNvGrpSpPr/>
        <p:nvPr/>
      </p:nvGrpSpPr>
      <p:grpSpPr>
        <a:xfrm>
          <a:off x="0" y="0"/>
          <a:ext cx="0" cy="0"/>
          <a:chOff x="0" y="0"/>
          <a:chExt cx="0" cy="0"/>
        </a:xfrm>
      </p:grpSpPr>
      <p:sp>
        <p:nvSpPr>
          <p:cNvPr id="150" name="Google Shape;150;p38"/>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1" name="Google Shape;151;p38"/>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2" name="Google Shape;152;p3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5" name="Google Shape;155;p39"/>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marL="914400" lvl="1"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marL="1371600" lvl="2"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marL="1828800" lvl="3"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marL="2286000" lvl="4"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6" name="Google Shape;156;p39"/>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40"/>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_HEADER">
  <p:cSld name="SECTION_HEADER 2">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a:off x="623887" y="1282303"/>
            <a:ext cx="7886701" cy="2139554"/>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1" name="Google Shape;161;p41"/>
          <p:cNvSpPr txBox="1">
            <a:spLocks noGrp="1"/>
          </p:cNvSpPr>
          <p:nvPr>
            <p:ph type="body" idx="1"/>
          </p:nvPr>
        </p:nvSpPr>
        <p:spPr>
          <a:xfrm>
            <a:off x="623887" y="3442096"/>
            <a:ext cx="7886701" cy="1125141"/>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2" name="Google Shape;162;p41"/>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63"/>
        <p:cNvGrpSpPr/>
        <p:nvPr/>
      </p:nvGrpSpPr>
      <p:grpSpPr>
        <a:xfrm>
          <a:off x="0" y="0"/>
          <a:ext cx="0" cy="0"/>
          <a:chOff x="0" y="0"/>
          <a:chExt cx="0" cy="0"/>
        </a:xfrm>
      </p:grpSpPr>
      <p:sp>
        <p:nvSpPr>
          <p:cNvPr id="164" name="Google Shape;164;p42"/>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5" name="Google Shape;165;p42"/>
          <p:cNvSpPr txBox="1">
            <a:spLocks noGrp="1"/>
          </p:cNvSpPr>
          <p:nvPr>
            <p:ph type="body" idx="1"/>
          </p:nvPr>
        </p:nvSpPr>
        <p:spPr>
          <a:xfrm>
            <a:off x="628650" y="1369219"/>
            <a:ext cx="38862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6" name="Google Shape;166;p42"/>
          <p:cNvSpPr txBox="1">
            <a:spLocks noGrp="1"/>
          </p:cNvSpPr>
          <p:nvPr>
            <p:ph type="body" idx="2"/>
          </p:nvPr>
        </p:nvSpPr>
        <p:spPr>
          <a:xfrm>
            <a:off x="4629150" y="1369219"/>
            <a:ext cx="3886200" cy="3263505"/>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7" name="Google Shape;167;p4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4" name="Google Shape;24;p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168"/>
        <p:cNvGrpSpPr/>
        <p:nvPr/>
      </p:nvGrpSpPr>
      <p:grpSpPr>
        <a:xfrm>
          <a:off x="0" y="0"/>
          <a:ext cx="0" cy="0"/>
          <a:chOff x="0" y="0"/>
          <a:chExt cx="0" cy="0"/>
        </a:xfrm>
      </p:grpSpPr>
      <p:sp>
        <p:nvSpPr>
          <p:cNvPr id="169" name="Google Shape;169;p43"/>
          <p:cNvSpPr txBox="1">
            <a:spLocks noGrp="1"/>
          </p:cNvSpPr>
          <p:nvPr>
            <p:ph type="title"/>
          </p:nvPr>
        </p:nvSpPr>
        <p:spPr>
          <a:xfrm>
            <a:off x="629841" y="273843"/>
            <a:ext cx="7886701"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0" name="Google Shape;170;p43"/>
          <p:cNvSpPr txBox="1">
            <a:spLocks noGrp="1"/>
          </p:cNvSpPr>
          <p:nvPr>
            <p:ph type="body" idx="1"/>
          </p:nvPr>
        </p:nvSpPr>
        <p:spPr>
          <a:xfrm>
            <a:off x="629841" y="1260871"/>
            <a:ext cx="3868340" cy="617935"/>
          </a:xfrm>
          <a:prstGeom prst="rect">
            <a:avLst/>
          </a:prstGeom>
          <a:noFill/>
          <a:ln>
            <a:noFill/>
          </a:ln>
        </p:spPr>
        <p:txBody>
          <a:bodyPr spcFirstLastPara="1" wrap="square" lIns="68550" tIns="68550" rIns="68550" bIns="68550" anchor="b" anchorCtr="0">
            <a:normAutofit/>
          </a:bodyPr>
          <a:lstStyle>
            <a:lvl1pPr marL="457200" lvl="0"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1" name="Google Shape;171;p43"/>
          <p:cNvSpPr txBox="1">
            <a:spLocks noGrp="1"/>
          </p:cNvSpPr>
          <p:nvPr>
            <p:ph type="body" idx="2"/>
          </p:nvPr>
        </p:nvSpPr>
        <p:spPr>
          <a:xfrm>
            <a:off x="629840" y="1878806"/>
            <a:ext cx="3868341"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2" name="Google Shape;172;p43"/>
          <p:cNvSpPr txBox="1">
            <a:spLocks noGrp="1"/>
          </p:cNvSpPr>
          <p:nvPr>
            <p:ph type="body" idx="3"/>
          </p:nvPr>
        </p:nvSpPr>
        <p:spPr>
          <a:xfrm>
            <a:off x="4629150" y="1260871"/>
            <a:ext cx="3887392" cy="617935"/>
          </a:xfrm>
          <a:prstGeom prst="rect">
            <a:avLst/>
          </a:prstGeom>
          <a:noFill/>
          <a:ln>
            <a:noFill/>
          </a:ln>
        </p:spPr>
        <p:txBody>
          <a:bodyPr spcFirstLastPara="1" wrap="square" lIns="68550" tIns="68550" rIns="68550" bIns="6855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3" name="Google Shape;173;p43"/>
          <p:cNvSpPr txBox="1">
            <a:spLocks noGrp="1"/>
          </p:cNvSpPr>
          <p:nvPr>
            <p:ph type="body" idx="4"/>
          </p:nvPr>
        </p:nvSpPr>
        <p:spPr>
          <a:xfrm>
            <a:off x="4629150" y="1878806"/>
            <a:ext cx="3887392"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4" name="Google Shape;174;p43"/>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175"/>
        <p:cNvGrpSpPr/>
        <p:nvPr/>
      </p:nvGrpSpPr>
      <p:grpSpPr>
        <a:xfrm>
          <a:off x="0" y="0"/>
          <a:ext cx="0" cy="0"/>
          <a:chOff x="0" y="0"/>
          <a:chExt cx="0" cy="0"/>
        </a:xfrm>
      </p:grpSpPr>
      <p:sp>
        <p:nvSpPr>
          <p:cNvPr id="176" name="Google Shape;176;p44"/>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7" name="Google Shape;177;p44"/>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78"/>
        <p:cNvGrpSpPr/>
        <p:nvPr/>
      </p:nvGrpSpPr>
      <p:grpSpPr>
        <a:xfrm>
          <a:off x="0" y="0"/>
          <a:ext cx="0" cy="0"/>
          <a:chOff x="0" y="0"/>
          <a:chExt cx="0" cy="0"/>
        </a:xfrm>
      </p:grpSpPr>
      <p:sp>
        <p:nvSpPr>
          <p:cNvPr id="179" name="Google Shape;179;p45"/>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0" name="Google Shape;180;p45"/>
          <p:cNvSpPr txBox="1">
            <a:spLocks noGrp="1"/>
          </p:cNvSpPr>
          <p:nvPr>
            <p:ph type="body" idx="1"/>
          </p:nvPr>
        </p:nvSpPr>
        <p:spPr>
          <a:xfrm>
            <a:off x="3887391" y="740568"/>
            <a:ext cx="4629151" cy="3655221"/>
          </a:xfrm>
          <a:prstGeom prst="rect">
            <a:avLst/>
          </a:prstGeom>
          <a:noFill/>
          <a:ln>
            <a:noFill/>
          </a:ln>
        </p:spPr>
        <p:txBody>
          <a:bodyPr spcFirstLastPara="1" wrap="square" lIns="68550" tIns="68550" rIns="68550" bIns="68550" anchor="t" anchorCtr="0">
            <a:normAutofit/>
          </a:bodyPr>
          <a:lstStyle>
            <a:lvl1pPr marL="457200" lvl="0"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1pPr>
            <a:lvl2pPr marL="914400" lvl="1"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2pPr>
            <a:lvl3pPr marL="1371600" lvl="2"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3pPr>
            <a:lvl4pPr marL="1828800" lvl="3"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4pPr>
            <a:lvl5pPr marL="2286000" lvl="4"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1" name="Google Shape;181;p45"/>
          <p:cNvSpPr txBox="1">
            <a:spLocks noGrp="1"/>
          </p:cNvSpPr>
          <p:nvPr>
            <p:ph type="body" idx="2"/>
          </p:nvPr>
        </p:nvSpPr>
        <p:spPr>
          <a:xfrm>
            <a:off x="629840" y="1543050"/>
            <a:ext cx="2949180" cy="285869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2" name="Google Shape;182;p45"/>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83"/>
        <p:cNvGrpSpPr/>
        <p:nvPr/>
      </p:nvGrpSpPr>
      <p:grpSpPr>
        <a:xfrm>
          <a:off x="0" y="0"/>
          <a:ext cx="0" cy="0"/>
          <a:chOff x="0" y="0"/>
          <a:chExt cx="0" cy="0"/>
        </a:xfrm>
      </p:grpSpPr>
      <p:sp>
        <p:nvSpPr>
          <p:cNvPr id="184" name="Google Shape;184;p46"/>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5" name="Google Shape;185;p46"/>
          <p:cNvSpPr>
            <a:spLocks noGrp="1"/>
          </p:cNvSpPr>
          <p:nvPr>
            <p:ph type="pic" idx="2"/>
          </p:nvPr>
        </p:nvSpPr>
        <p:spPr>
          <a:xfrm>
            <a:off x="3887391" y="740568"/>
            <a:ext cx="4629151" cy="3655221"/>
          </a:xfrm>
          <a:prstGeom prst="rect">
            <a:avLst/>
          </a:prstGeom>
          <a:noFill/>
          <a:ln>
            <a:noFill/>
          </a:ln>
        </p:spPr>
      </p:sp>
      <p:sp>
        <p:nvSpPr>
          <p:cNvPr id="186" name="Google Shape;186;p46"/>
          <p:cNvSpPr txBox="1">
            <a:spLocks noGrp="1"/>
          </p:cNvSpPr>
          <p:nvPr>
            <p:ph type="body" idx="1"/>
          </p:nvPr>
        </p:nvSpPr>
        <p:spPr>
          <a:xfrm>
            <a:off x="629841" y="1543050"/>
            <a:ext cx="2949178" cy="2858692"/>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7" name="Google Shape;187;p46"/>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88"/>
        <p:cNvGrpSpPr/>
        <p:nvPr/>
      </p:nvGrpSpPr>
      <p:grpSpPr>
        <a:xfrm>
          <a:off x="0" y="0"/>
          <a:ext cx="0" cy="0"/>
          <a:chOff x="0" y="0"/>
          <a:chExt cx="0" cy="0"/>
        </a:xfrm>
      </p:grpSpPr>
      <p:sp>
        <p:nvSpPr>
          <p:cNvPr id="189" name="Google Shape;189;p47"/>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0" name="Google Shape;190;p47"/>
          <p:cNvSpPr txBox="1">
            <a:spLocks noGrp="1"/>
          </p:cNvSpPr>
          <p:nvPr>
            <p:ph type="body" idx="1"/>
          </p:nvPr>
        </p:nvSpPr>
        <p:spPr>
          <a:xfrm rot="5400000">
            <a:off x="2940248" y="-942380"/>
            <a:ext cx="3263504" cy="78867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1" name="Google Shape;191;p47"/>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92"/>
        <p:cNvGrpSpPr/>
        <p:nvPr/>
      </p:nvGrpSpPr>
      <p:grpSpPr>
        <a:xfrm>
          <a:off x="0" y="0"/>
          <a:ext cx="0" cy="0"/>
          <a:chOff x="0" y="0"/>
          <a:chExt cx="0" cy="0"/>
        </a:xfrm>
      </p:grpSpPr>
      <p:sp>
        <p:nvSpPr>
          <p:cNvPr id="193" name="Google Shape;193;p48"/>
          <p:cNvSpPr txBox="1">
            <a:spLocks noGrp="1"/>
          </p:cNvSpPr>
          <p:nvPr>
            <p:ph type="title"/>
          </p:nvPr>
        </p:nvSpPr>
        <p:spPr>
          <a:xfrm rot="5400000">
            <a:off x="5350073" y="1467445"/>
            <a:ext cx="4358879" cy="1971676"/>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4" name="Google Shape;194;p48"/>
          <p:cNvSpPr txBox="1">
            <a:spLocks noGrp="1"/>
          </p:cNvSpPr>
          <p:nvPr>
            <p:ph type="body" idx="1"/>
          </p:nvPr>
        </p:nvSpPr>
        <p:spPr>
          <a:xfrm rot="5400000">
            <a:off x="1349572" y="-447080"/>
            <a:ext cx="4358880" cy="5800726"/>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5" name="Google Shape;195;p48"/>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p:cSld name="TITLE 3">
    <p:spTree>
      <p:nvGrpSpPr>
        <p:cNvPr id="1" name="Shape 196"/>
        <p:cNvGrpSpPr/>
        <p:nvPr/>
      </p:nvGrpSpPr>
      <p:grpSpPr>
        <a:xfrm>
          <a:off x="0" y="0"/>
          <a:ext cx="0" cy="0"/>
          <a:chOff x="0" y="0"/>
          <a:chExt cx="0" cy="0"/>
        </a:xfrm>
      </p:grpSpPr>
      <p:sp>
        <p:nvSpPr>
          <p:cNvPr id="197" name="Google Shape;197;p49"/>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8" name="Google Shape;198;p49"/>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9" name="Google Shape;199;p4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0"/>
        <p:cNvGrpSpPr/>
        <p:nvPr/>
      </p:nvGrpSpPr>
      <p:grpSpPr>
        <a:xfrm>
          <a:off x="0" y="0"/>
          <a:ext cx="0" cy="0"/>
          <a:chOff x="0" y="0"/>
          <a:chExt cx="0" cy="0"/>
        </a:xfrm>
      </p:grpSpPr>
      <p:sp>
        <p:nvSpPr>
          <p:cNvPr id="201" name="Google Shape;201;p50"/>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2" name="Google Shape;202;p50"/>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3" name="Google Shape;203;p5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4"/>
        <p:cNvGrpSpPr/>
        <p:nvPr/>
      </p:nvGrpSpPr>
      <p:grpSpPr>
        <a:xfrm>
          <a:off x="0" y="0"/>
          <a:ext cx="0" cy="0"/>
          <a:chOff x="0" y="0"/>
          <a:chExt cx="0" cy="0"/>
        </a:xfrm>
      </p:grpSpPr>
      <p:sp>
        <p:nvSpPr>
          <p:cNvPr id="205" name="Google Shape;205;p5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6" name="Google Shape;206;p51"/>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7" name="Google Shape;207;p5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8"/>
        <p:cNvGrpSpPr/>
        <p:nvPr/>
      </p:nvGrpSpPr>
      <p:grpSpPr>
        <a:xfrm>
          <a:off x="0" y="0"/>
          <a:ext cx="0" cy="0"/>
          <a:chOff x="0" y="0"/>
          <a:chExt cx="0" cy="0"/>
        </a:xfrm>
      </p:grpSpPr>
      <p:sp>
        <p:nvSpPr>
          <p:cNvPr id="209" name="Google Shape;209;p5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0" name="Google Shape;210;p52"/>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11" name="Google Shape;211;p52"/>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12" name="Google Shape;212;p5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SzPts val="2800"/>
              <a:buChar char="•"/>
              <a:defRPr sz="2800"/>
            </a:lvl1pPr>
            <a:lvl2pPr marL="914400" lvl="1" indent="-406400" algn="l">
              <a:lnSpc>
                <a:spcPct val="100000"/>
              </a:lnSpc>
              <a:spcBef>
                <a:spcPts val="600"/>
              </a:spcBef>
              <a:spcAft>
                <a:spcPts val="0"/>
              </a:spcAft>
              <a:buSzPts val="2800"/>
              <a:buChar char="–"/>
              <a:defRPr sz="2800"/>
            </a:lvl2pPr>
            <a:lvl3pPr marL="1371600" lvl="2" indent="-406400" algn="l">
              <a:lnSpc>
                <a:spcPct val="100000"/>
              </a:lnSpc>
              <a:spcBef>
                <a:spcPts val="600"/>
              </a:spcBef>
              <a:spcAft>
                <a:spcPts val="0"/>
              </a:spcAft>
              <a:buSzPts val="2800"/>
              <a:buChar char="•"/>
              <a:defRPr sz="2800"/>
            </a:lvl3pPr>
            <a:lvl4pPr marL="1828800" lvl="3" indent="-406400" algn="l">
              <a:lnSpc>
                <a:spcPct val="100000"/>
              </a:lnSpc>
              <a:spcBef>
                <a:spcPts val="600"/>
              </a:spcBef>
              <a:spcAft>
                <a:spcPts val="0"/>
              </a:spcAft>
              <a:buSzPts val="2800"/>
              <a:buChar char="–"/>
              <a:defRPr sz="2800"/>
            </a:lvl4pPr>
            <a:lvl5pPr marL="2286000" lvl="4" indent="-406400" algn="l">
              <a:lnSpc>
                <a:spcPct val="100000"/>
              </a:lnSpc>
              <a:spcBef>
                <a:spcPts val="600"/>
              </a:spcBef>
              <a:spcAft>
                <a:spcPts val="0"/>
              </a:spcAft>
              <a:buSzPts val="2800"/>
              <a:buChar char="»"/>
              <a:defRPr sz="28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8" name="Google Shape;28;p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3"/>
        <p:cNvGrpSpPr/>
        <p:nvPr/>
      </p:nvGrpSpPr>
      <p:grpSpPr>
        <a:xfrm>
          <a:off x="0" y="0"/>
          <a:ext cx="0" cy="0"/>
          <a:chOff x="0" y="0"/>
          <a:chExt cx="0" cy="0"/>
        </a:xfrm>
      </p:grpSpPr>
      <p:sp>
        <p:nvSpPr>
          <p:cNvPr id="214" name="Google Shape;214;p5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5" name="Google Shape;215;p5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6"/>
        <p:cNvGrpSpPr/>
        <p:nvPr/>
      </p:nvGrpSpPr>
      <p:grpSpPr>
        <a:xfrm>
          <a:off x="0" y="0"/>
          <a:ext cx="0" cy="0"/>
          <a:chOff x="0" y="0"/>
          <a:chExt cx="0" cy="0"/>
        </a:xfrm>
      </p:grpSpPr>
      <p:sp>
        <p:nvSpPr>
          <p:cNvPr id="217" name="Google Shape;217;p5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8"/>
        <p:cNvGrpSpPr/>
        <p:nvPr/>
      </p:nvGrpSpPr>
      <p:grpSpPr>
        <a:xfrm>
          <a:off x="0" y="0"/>
          <a:ext cx="0" cy="0"/>
          <a:chOff x="0" y="0"/>
          <a:chExt cx="0" cy="0"/>
        </a:xfrm>
      </p:grpSpPr>
      <p:sp>
        <p:nvSpPr>
          <p:cNvPr id="219" name="Google Shape;219;p55"/>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0" name="Google Shape;220;p55"/>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1" name="Google Shape;221;p55"/>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2" name="Google Shape;222;p5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3"/>
        <p:cNvGrpSpPr/>
        <p:nvPr/>
      </p:nvGrpSpPr>
      <p:grpSpPr>
        <a:xfrm>
          <a:off x="0" y="0"/>
          <a:ext cx="0" cy="0"/>
          <a:chOff x="0" y="0"/>
          <a:chExt cx="0" cy="0"/>
        </a:xfrm>
      </p:grpSpPr>
      <p:sp>
        <p:nvSpPr>
          <p:cNvPr id="224" name="Google Shape;224;p56"/>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5" name="Google Shape;225;p56"/>
          <p:cNvSpPr>
            <a:spLocks noGrp="1"/>
          </p:cNvSpPr>
          <p:nvPr>
            <p:ph type="pic" idx="2"/>
          </p:nvPr>
        </p:nvSpPr>
        <p:spPr>
          <a:xfrm>
            <a:off x="1792288" y="459581"/>
            <a:ext cx="5486402" cy="3086101"/>
          </a:xfrm>
          <a:prstGeom prst="rect">
            <a:avLst/>
          </a:prstGeom>
          <a:noFill/>
          <a:ln>
            <a:noFill/>
          </a:ln>
        </p:spPr>
      </p:sp>
      <p:sp>
        <p:nvSpPr>
          <p:cNvPr id="226" name="Google Shape;226;p56"/>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7" name="Google Shape;227;p5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28"/>
        <p:cNvGrpSpPr/>
        <p:nvPr/>
      </p:nvGrpSpPr>
      <p:grpSpPr>
        <a:xfrm>
          <a:off x="0" y="0"/>
          <a:ext cx="0" cy="0"/>
          <a:chOff x="0" y="0"/>
          <a:chExt cx="0" cy="0"/>
        </a:xfrm>
      </p:grpSpPr>
      <p:sp>
        <p:nvSpPr>
          <p:cNvPr id="229" name="Google Shape;229;p5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0" name="Google Shape;230;p57"/>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1" name="Google Shape;231;p5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32"/>
        <p:cNvGrpSpPr/>
        <p:nvPr/>
      </p:nvGrpSpPr>
      <p:grpSpPr>
        <a:xfrm>
          <a:off x="0" y="0"/>
          <a:ext cx="0" cy="0"/>
          <a:chOff x="0" y="0"/>
          <a:chExt cx="0" cy="0"/>
        </a:xfrm>
      </p:grpSpPr>
      <p:sp>
        <p:nvSpPr>
          <p:cNvPr id="233" name="Google Shape;233;p58"/>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4" name="Google Shape;234;p58"/>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5" name="Google Shape;235;p5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6"/>
        <p:cNvGrpSpPr/>
        <p:nvPr/>
      </p:nvGrpSpPr>
      <p:grpSpPr>
        <a:xfrm>
          <a:off x="0" y="0"/>
          <a:ext cx="0" cy="0"/>
          <a:chOff x="0" y="0"/>
          <a:chExt cx="0" cy="0"/>
        </a:xfrm>
      </p:grpSpPr>
      <p:sp>
        <p:nvSpPr>
          <p:cNvPr id="237" name="Google Shape;237;p5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8" name="Google Shape;238;p59"/>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9" name="Google Shape;239;p5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BJECT">
  <p:cSld name="OBJECT 2">
    <p:spTree>
      <p:nvGrpSpPr>
        <p:cNvPr id="1" name="Shape 240"/>
        <p:cNvGrpSpPr/>
        <p:nvPr/>
      </p:nvGrpSpPr>
      <p:grpSpPr>
        <a:xfrm>
          <a:off x="0" y="0"/>
          <a:ext cx="0" cy="0"/>
          <a:chOff x="0" y="0"/>
          <a:chExt cx="0" cy="0"/>
        </a:xfrm>
      </p:grpSpPr>
      <p:sp>
        <p:nvSpPr>
          <p:cNvPr id="241" name="Google Shape;241;p60"/>
          <p:cNvSpPr txBox="1">
            <a:spLocks noGrp="1"/>
          </p:cNvSpPr>
          <p:nvPr>
            <p:ph type="title"/>
          </p:nvPr>
        </p:nvSpPr>
        <p:spPr>
          <a:xfrm>
            <a:off x="628650" y="273843"/>
            <a:ext cx="7886700" cy="994201"/>
          </a:xfrm>
          <a:prstGeom prst="rect">
            <a:avLst/>
          </a:prstGeom>
          <a:noFill/>
          <a:ln>
            <a:noFill/>
          </a:ln>
        </p:spPr>
        <p:txBody>
          <a:bodyPr spcFirstLastPara="1" wrap="square" lIns="91400" tIns="91400" rIns="91400" bIns="9140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2" name="Google Shape;242;p60"/>
          <p:cNvSpPr txBox="1">
            <a:spLocks noGrp="1"/>
          </p:cNvSpPr>
          <p:nvPr>
            <p:ph type="body" idx="1"/>
          </p:nvPr>
        </p:nvSpPr>
        <p:spPr>
          <a:xfrm>
            <a:off x="628650" y="1369219"/>
            <a:ext cx="7886700" cy="2832900"/>
          </a:xfrm>
          <a:prstGeom prst="rect">
            <a:avLst/>
          </a:prstGeom>
          <a:noFill/>
          <a:ln>
            <a:noFill/>
          </a:ln>
        </p:spPr>
        <p:txBody>
          <a:bodyPr spcFirstLastPara="1" wrap="square" lIns="91400" tIns="91400" rIns="91400" bIns="9140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3" name="Google Shape;243;p60"/>
          <p:cNvSpPr txBox="1">
            <a:spLocks noGrp="1"/>
          </p:cNvSpPr>
          <p:nvPr>
            <p:ph type="sldNum" idx="12"/>
          </p:nvPr>
        </p:nvSpPr>
        <p:spPr>
          <a:xfrm>
            <a:off x="8318237" y="4800088"/>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p:cSld name="TITLE 4">
    <p:spTree>
      <p:nvGrpSpPr>
        <p:cNvPr id="1" name="Shape 244"/>
        <p:cNvGrpSpPr/>
        <p:nvPr/>
      </p:nvGrpSpPr>
      <p:grpSpPr>
        <a:xfrm>
          <a:off x="0" y="0"/>
          <a:ext cx="0" cy="0"/>
          <a:chOff x="0" y="0"/>
          <a:chExt cx="0" cy="0"/>
        </a:xfrm>
      </p:grpSpPr>
      <p:sp>
        <p:nvSpPr>
          <p:cNvPr id="245" name="Google Shape;245;p61"/>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6" name="Google Shape;246;p61"/>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7" name="Google Shape;247;p6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248"/>
        <p:cNvGrpSpPr/>
        <p:nvPr/>
      </p:nvGrpSpPr>
      <p:grpSpPr>
        <a:xfrm>
          <a:off x="0" y="0"/>
          <a:ext cx="0" cy="0"/>
          <a:chOff x="0" y="0"/>
          <a:chExt cx="0" cy="0"/>
        </a:xfrm>
      </p:grpSpPr>
      <p:sp>
        <p:nvSpPr>
          <p:cNvPr id="249" name="Google Shape;249;p62"/>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0" name="Google Shape;250;p62"/>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51" name="Google Shape;251;p6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1pPr>
            <a:lvl2pPr marL="914400" lvl="1"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2pPr>
            <a:lvl3pPr marL="1371600" lvl="2"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3pPr>
            <a:lvl4pPr marL="1828800" lvl="3"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4pPr>
            <a:lvl5pPr marL="2286000" lvl="4"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2" name="Google Shape;32;p7"/>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3" name="Google Shape;33;p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52"/>
        <p:cNvGrpSpPr/>
        <p:nvPr/>
      </p:nvGrpSpPr>
      <p:grpSpPr>
        <a:xfrm>
          <a:off x="0" y="0"/>
          <a:ext cx="0" cy="0"/>
          <a:chOff x="0" y="0"/>
          <a:chExt cx="0" cy="0"/>
        </a:xfrm>
      </p:grpSpPr>
      <p:sp>
        <p:nvSpPr>
          <p:cNvPr id="253" name="Google Shape;253;p6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4" name="Google Shape;254;p63"/>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55" name="Google Shape;255;p6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256"/>
        <p:cNvGrpSpPr/>
        <p:nvPr/>
      </p:nvGrpSpPr>
      <p:grpSpPr>
        <a:xfrm>
          <a:off x="0" y="0"/>
          <a:ext cx="0" cy="0"/>
          <a:chOff x="0" y="0"/>
          <a:chExt cx="0" cy="0"/>
        </a:xfrm>
      </p:grpSpPr>
      <p:sp>
        <p:nvSpPr>
          <p:cNvPr id="257" name="Google Shape;257;p6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8" name="Google Shape;258;p64"/>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59" name="Google Shape;259;p64"/>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60" name="Google Shape;260;p6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261"/>
        <p:cNvGrpSpPr/>
        <p:nvPr/>
      </p:nvGrpSpPr>
      <p:grpSpPr>
        <a:xfrm>
          <a:off x="0" y="0"/>
          <a:ext cx="0" cy="0"/>
          <a:chOff x="0" y="0"/>
          <a:chExt cx="0" cy="0"/>
        </a:xfrm>
      </p:grpSpPr>
      <p:sp>
        <p:nvSpPr>
          <p:cNvPr id="262" name="Google Shape;262;p65"/>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3" name="Google Shape;263;p6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264"/>
        <p:cNvGrpSpPr/>
        <p:nvPr/>
      </p:nvGrpSpPr>
      <p:grpSpPr>
        <a:xfrm>
          <a:off x="0" y="0"/>
          <a:ext cx="0" cy="0"/>
          <a:chOff x="0" y="0"/>
          <a:chExt cx="0" cy="0"/>
        </a:xfrm>
      </p:grpSpPr>
      <p:sp>
        <p:nvSpPr>
          <p:cNvPr id="265" name="Google Shape;265;p6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266"/>
        <p:cNvGrpSpPr/>
        <p:nvPr/>
      </p:nvGrpSpPr>
      <p:grpSpPr>
        <a:xfrm>
          <a:off x="0" y="0"/>
          <a:ext cx="0" cy="0"/>
          <a:chOff x="0" y="0"/>
          <a:chExt cx="0" cy="0"/>
        </a:xfrm>
      </p:grpSpPr>
      <p:sp>
        <p:nvSpPr>
          <p:cNvPr id="267" name="Google Shape;267;p67"/>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8" name="Google Shape;268;p67"/>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69" name="Google Shape;269;p67"/>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0" name="Google Shape;270;p6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2">
    <p:spTree>
      <p:nvGrpSpPr>
        <p:cNvPr id="1" name="Shape 271"/>
        <p:cNvGrpSpPr/>
        <p:nvPr/>
      </p:nvGrpSpPr>
      <p:grpSpPr>
        <a:xfrm>
          <a:off x="0" y="0"/>
          <a:ext cx="0" cy="0"/>
          <a:chOff x="0" y="0"/>
          <a:chExt cx="0" cy="0"/>
        </a:xfrm>
      </p:grpSpPr>
      <p:sp>
        <p:nvSpPr>
          <p:cNvPr id="272" name="Google Shape;272;p68"/>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3" name="Google Shape;273;p68"/>
          <p:cNvSpPr>
            <a:spLocks noGrp="1"/>
          </p:cNvSpPr>
          <p:nvPr>
            <p:ph type="pic" idx="2"/>
          </p:nvPr>
        </p:nvSpPr>
        <p:spPr>
          <a:xfrm>
            <a:off x="1792288" y="459581"/>
            <a:ext cx="5486402" cy="3086101"/>
          </a:xfrm>
          <a:prstGeom prst="rect">
            <a:avLst/>
          </a:prstGeom>
          <a:noFill/>
          <a:ln>
            <a:noFill/>
          </a:ln>
        </p:spPr>
      </p:sp>
      <p:sp>
        <p:nvSpPr>
          <p:cNvPr id="274" name="Google Shape;274;p68"/>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5" name="Google Shape;275;p6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2">
    <p:spTree>
      <p:nvGrpSpPr>
        <p:cNvPr id="1" name="Shape 276"/>
        <p:cNvGrpSpPr/>
        <p:nvPr/>
      </p:nvGrpSpPr>
      <p:grpSpPr>
        <a:xfrm>
          <a:off x="0" y="0"/>
          <a:ext cx="0" cy="0"/>
          <a:chOff x="0" y="0"/>
          <a:chExt cx="0" cy="0"/>
        </a:xfrm>
      </p:grpSpPr>
      <p:sp>
        <p:nvSpPr>
          <p:cNvPr id="277" name="Google Shape;277;p6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8" name="Google Shape;278;p69"/>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9" name="Google Shape;279;p6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2">
    <p:spTree>
      <p:nvGrpSpPr>
        <p:cNvPr id="1" name="Shape 280"/>
        <p:cNvGrpSpPr/>
        <p:nvPr/>
      </p:nvGrpSpPr>
      <p:grpSpPr>
        <a:xfrm>
          <a:off x="0" y="0"/>
          <a:ext cx="0" cy="0"/>
          <a:chOff x="0" y="0"/>
          <a:chExt cx="0" cy="0"/>
        </a:xfrm>
      </p:grpSpPr>
      <p:sp>
        <p:nvSpPr>
          <p:cNvPr id="281" name="Google Shape;281;p70"/>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82" name="Google Shape;282;p70"/>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3" name="Google Shape;283;p7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284"/>
        <p:cNvGrpSpPr/>
        <p:nvPr/>
      </p:nvGrpSpPr>
      <p:grpSpPr>
        <a:xfrm>
          <a:off x="0" y="0"/>
          <a:ext cx="0" cy="0"/>
          <a:chOff x="0" y="0"/>
          <a:chExt cx="0" cy="0"/>
        </a:xfrm>
      </p:grpSpPr>
      <p:sp>
        <p:nvSpPr>
          <p:cNvPr id="285" name="Google Shape;285;p7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86" name="Google Shape;286;p71"/>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7" name="Google Shape;287;p7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92"/>
        <p:cNvGrpSpPr/>
        <p:nvPr/>
      </p:nvGrpSpPr>
      <p:grpSpPr>
        <a:xfrm>
          <a:off x="0" y="0"/>
          <a:ext cx="0" cy="0"/>
          <a:chOff x="0" y="0"/>
          <a:chExt cx="0" cy="0"/>
        </a:xfrm>
      </p:grpSpPr>
      <p:sp>
        <p:nvSpPr>
          <p:cNvPr id="293" name="Google Shape;293;p73"/>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94" name="Google Shape;294;p73"/>
          <p:cNvSpPr txBox="1">
            <a:spLocks noGrp="1"/>
          </p:cNvSpPr>
          <p:nvPr>
            <p:ph type="body" idx="1"/>
          </p:nvPr>
        </p:nvSpPr>
        <p:spPr>
          <a:xfrm>
            <a:off x="628650" y="1369219"/>
            <a:ext cx="78867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95" name="Google Shape;295;p73"/>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296"/>
        <p:cNvGrpSpPr/>
        <p:nvPr/>
      </p:nvGrpSpPr>
      <p:grpSpPr>
        <a:xfrm>
          <a:off x="0" y="0"/>
          <a:ext cx="0" cy="0"/>
          <a:chOff x="0" y="0"/>
          <a:chExt cx="0" cy="0"/>
        </a:xfrm>
      </p:grpSpPr>
      <p:sp>
        <p:nvSpPr>
          <p:cNvPr id="297" name="Google Shape;297;p74"/>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98" name="Google Shape;298;p74"/>
          <p:cNvSpPr>
            <a:spLocks noGrp="1"/>
          </p:cNvSpPr>
          <p:nvPr>
            <p:ph type="pic" idx="2"/>
          </p:nvPr>
        </p:nvSpPr>
        <p:spPr>
          <a:xfrm>
            <a:off x="3887391" y="740568"/>
            <a:ext cx="4629151" cy="3655221"/>
          </a:xfrm>
          <a:prstGeom prst="rect">
            <a:avLst/>
          </a:prstGeom>
          <a:noFill/>
          <a:ln>
            <a:noFill/>
          </a:ln>
        </p:spPr>
      </p:sp>
      <p:sp>
        <p:nvSpPr>
          <p:cNvPr id="299" name="Google Shape;299;p74"/>
          <p:cNvSpPr txBox="1">
            <a:spLocks noGrp="1"/>
          </p:cNvSpPr>
          <p:nvPr>
            <p:ph type="body" idx="1"/>
          </p:nvPr>
        </p:nvSpPr>
        <p:spPr>
          <a:xfrm>
            <a:off x="629841" y="1543050"/>
            <a:ext cx="2949178" cy="2858692"/>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00" name="Google Shape;300;p74"/>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301"/>
        <p:cNvGrpSpPr/>
        <p:nvPr/>
      </p:nvGrpSpPr>
      <p:grpSpPr>
        <a:xfrm>
          <a:off x="0" y="0"/>
          <a:ext cx="0" cy="0"/>
          <a:chOff x="0" y="0"/>
          <a:chExt cx="0" cy="0"/>
        </a:xfrm>
      </p:grpSpPr>
      <p:sp>
        <p:nvSpPr>
          <p:cNvPr id="302" name="Google Shape;302;p75"/>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03" name="Google Shape;303;p75"/>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04" name="Google Shape;304;p7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5"/>
        <p:cNvGrpSpPr/>
        <p:nvPr/>
      </p:nvGrpSpPr>
      <p:grpSpPr>
        <a:xfrm>
          <a:off x="0" y="0"/>
          <a:ext cx="0" cy="0"/>
          <a:chOff x="0" y="0"/>
          <a:chExt cx="0" cy="0"/>
        </a:xfrm>
      </p:grpSpPr>
      <p:sp>
        <p:nvSpPr>
          <p:cNvPr id="306" name="Google Shape;306;p76"/>
          <p:cNvSpPr txBox="1">
            <a:spLocks noGrp="1"/>
          </p:cNvSpPr>
          <p:nvPr>
            <p:ph type="title"/>
          </p:nvPr>
        </p:nvSpPr>
        <p:spPr>
          <a:xfrm>
            <a:off x="457200" y="205978"/>
            <a:ext cx="8229600" cy="85725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07" name="Google Shape;307;p76"/>
          <p:cNvSpPr txBox="1">
            <a:spLocks noGrp="1"/>
          </p:cNvSpPr>
          <p:nvPr>
            <p:ph type="body" idx="1"/>
          </p:nvPr>
        </p:nvSpPr>
        <p:spPr>
          <a:xfrm>
            <a:off x="457200" y="1200150"/>
            <a:ext cx="8229600" cy="339447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08" name="Google Shape;308;p76"/>
          <p:cNvSpPr txBox="1">
            <a:spLocks noGrp="1"/>
          </p:cNvSpPr>
          <p:nvPr>
            <p:ph type="sldNum" idx="12"/>
          </p:nvPr>
        </p:nvSpPr>
        <p:spPr>
          <a:xfrm>
            <a:off x="8428176" y="4769564"/>
            <a:ext cx="258624"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type="tx">
  <p:cSld name="TITLE_AND_BODY">
    <p:bg>
      <p:bgPr>
        <a:solidFill>
          <a:srgbClr val="000000"/>
        </a:solidFill>
        <a:effectLst/>
      </p:bgPr>
    </p:bg>
    <p:spTree>
      <p:nvGrpSpPr>
        <p:cNvPr id="1" name="Shape 309"/>
        <p:cNvGrpSpPr/>
        <p:nvPr/>
      </p:nvGrpSpPr>
      <p:grpSpPr>
        <a:xfrm>
          <a:off x="0" y="0"/>
          <a:ext cx="0" cy="0"/>
          <a:chOff x="0" y="0"/>
          <a:chExt cx="0" cy="0"/>
        </a:xfrm>
      </p:grpSpPr>
      <p:sp>
        <p:nvSpPr>
          <p:cNvPr id="310" name="Google Shape;310;p77"/>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FFFFFF"/>
              </a:buClr>
              <a:buSzPts val="4500"/>
              <a:buFont typeface="Calibri"/>
              <a:buNone/>
              <a:defRPr sz="4500">
                <a:solidFill>
                  <a:srgbClr val="FFFFFF"/>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1" name="Google Shape;311;p77"/>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1pPr>
            <a:lvl2pPr marL="914400" lvl="1"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2pPr>
            <a:lvl3pPr marL="1371600" lvl="2"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3pPr>
            <a:lvl4pPr marL="1828800" lvl="3"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4pPr>
            <a:lvl5pPr marL="2286000" lvl="4" indent="-228600" algn="ctr">
              <a:lnSpc>
                <a:spcPct val="90000"/>
              </a:lnSpc>
              <a:spcBef>
                <a:spcPts val="800"/>
              </a:spcBef>
              <a:spcAft>
                <a:spcPts val="0"/>
              </a:spcAft>
              <a:buClr>
                <a:srgbClr val="FFFFFF"/>
              </a:buClr>
              <a:buSzPts val="1800"/>
              <a:buFont typeface="Calibri"/>
              <a:buNone/>
              <a:defRPr>
                <a:solidFill>
                  <a:srgbClr val="FFFFFF"/>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12" name="Google Shape;312;p77"/>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13"/>
        <p:cNvGrpSpPr/>
        <p:nvPr/>
      </p:nvGrpSpPr>
      <p:grpSpPr>
        <a:xfrm>
          <a:off x="0" y="0"/>
          <a:ext cx="0" cy="0"/>
          <a:chOff x="0" y="0"/>
          <a:chExt cx="0" cy="0"/>
        </a:xfrm>
      </p:grpSpPr>
      <p:sp>
        <p:nvSpPr>
          <p:cNvPr id="314" name="Google Shape;314;p78"/>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5" name="Google Shape;315;p78"/>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16" name="Google Shape;316;p7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17"/>
        <p:cNvGrpSpPr/>
        <p:nvPr/>
      </p:nvGrpSpPr>
      <p:grpSpPr>
        <a:xfrm>
          <a:off x="0" y="0"/>
          <a:ext cx="0" cy="0"/>
          <a:chOff x="0" y="0"/>
          <a:chExt cx="0" cy="0"/>
        </a:xfrm>
      </p:grpSpPr>
      <p:sp>
        <p:nvSpPr>
          <p:cNvPr id="318" name="Google Shape;318;p79"/>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9" name="Google Shape;319;p7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320"/>
        <p:cNvGrpSpPr/>
        <p:nvPr/>
      </p:nvGrpSpPr>
      <p:grpSpPr>
        <a:xfrm>
          <a:off x="0" y="0"/>
          <a:ext cx="0" cy="0"/>
          <a:chOff x="0" y="0"/>
          <a:chExt cx="0" cy="0"/>
        </a:xfrm>
      </p:grpSpPr>
      <p:sp>
        <p:nvSpPr>
          <p:cNvPr id="321" name="Google Shape;321;p80"/>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2" name="Google Shape;322;p80"/>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23" name="Google Shape;323;p80"/>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24" name="Google Shape;324;p8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25"/>
        <p:cNvGrpSpPr/>
        <p:nvPr/>
      </p:nvGrpSpPr>
      <p:grpSpPr>
        <a:xfrm>
          <a:off x="0" y="0"/>
          <a:ext cx="0" cy="0"/>
          <a:chOff x="0" y="0"/>
          <a:chExt cx="0" cy="0"/>
        </a:xfrm>
      </p:grpSpPr>
      <p:sp>
        <p:nvSpPr>
          <p:cNvPr id="326" name="Google Shape;326;p8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7" name="Google Shape;327;p8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28"/>
        <p:cNvGrpSpPr/>
        <p:nvPr/>
      </p:nvGrpSpPr>
      <p:grpSpPr>
        <a:xfrm>
          <a:off x="0" y="0"/>
          <a:ext cx="0" cy="0"/>
          <a:chOff x="0" y="0"/>
          <a:chExt cx="0" cy="0"/>
        </a:xfrm>
      </p:grpSpPr>
      <p:sp>
        <p:nvSpPr>
          <p:cNvPr id="329" name="Google Shape;329;p82"/>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0" name="Google Shape;330;p82"/>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31" name="Google Shape;331;p8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32"/>
        <p:cNvGrpSpPr/>
        <p:nvPr/>
      </p:nvGrpSpPr>
      <p:grpSpPr>
        <a:xfrm>
          <a:off x="0" y="0"/>
          <a:ext cx="0" cy="0"/>
          <a:chOff x="0" y="0"/>
          <a:chExt cx="0" cy="0"/>
        </a:xfrm>
      </p:grpSpPr>
      <p:sp>
        <p:nvSpPr>
          <p:cNvPr id="333" name="Google Shape;333;p83"/>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4" name="Google Shape;334;p8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35"/>
        <p:cNvGrpSpPr/>
        <p:nvPr/>
      </p:nvGrpSpPr>
      <p:grpSpPr>
        <a:xfrm>
          <a:off x="0" y="0"/>
          <a:ext cx="0" cy="0"/>
          <a:chOff x="0" y="0"/>
          <a:chExt cx="0" cy="0"/>
        </a:xfrm>
      </p:grpSpPr>
      <p:sp>
        <p:nvSpPr>
          <p:cNvPr id="336" name="Google Shape;336;p84"/>
          <p:cNvSpPr/>
          <p:nvPr/>
        </p:nvSpPr>
        <p:spPr>
          <a:xfrm>
            <a:off x="4572000" y="-125"/>
            <a:ext cx="4572000" cy="5143501"/>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4"/>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8" name="Google Shape;338;p84"/>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39" name="Google Shape;339;p84"/>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40" name="Google Shape;340;p8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41"/>
        <p:cNvGrpSpPr/>
        <p:nvPr/>
      </p:nvGrpSpPr>
      <p:grpSpPr>
        <a:xfrm>
          <a:off x="0" y="0"/>
          <a:ext cx="0" cy="0"/>
          <a:chOff x="0" y="0"/>
          <a:chExt cx="0" cy="0"/>
        </a:xfrm>
      </p:grpSpPr>
      <p:sp>
        <p:nvSpPr>
          <p:cNvPr id="342" name="Google Shape;342;p85"/>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343" name="Google Shape;343;p8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344"/>
        <p:cNvGrpSpPr/>
        <p:nvPr/>
      </p:nvGrpSpPr>
      <p:grpSpPr>
        <a:xfrm>
          <a:off x="0" y="0"/>
          <a:ext cx="0" cy="0"/>
          <a:chOff x="0" y="0"/>
          <a:chExt cx="0" cy="0"/>
        </a:xfrm>
      </p:grpSpPr>
      <p:sp>
        <p:nvSpPr>
          <p:cNvPr id="345" name="Google Shape;345;p86"/>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6" name="Google Shape;346;p86"/>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47" name="Google Shape;347;p8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348"/>
        <p:cNvGrpSpPr/>
        <p:nvPr/>
      </p:nvGrpSpPr>
      <p:grpSpPr>
        <a:xfrm>
          <a:off x="0" y="0"/>
          <a:ext cx="0" cy="0"/>
          <a:chOff x="0" y="0"/>
          <a:chExt cx="0" cy="0"/>
        </a:xfrm>
      </p:grpSpPr>
      <p:sp>
        <p:nvSpPr>
          <p:cNvPr id="349" name="Google Shape;349;p87"/>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50" name="Google Shape;350;p87"/>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marL="914400" lvl="1"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marL="1371600" lvl="2"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marL="1828800" lvl="3"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marL="2286000" lvl="4"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1" name="Google Shape;351;p87"/>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2"/>
        <p:cNvGrpSpPr/>
        <p:nvPr/>
      </p:nvGrpSpPr>
      <p:grpSpPr>
        <a:xfrm>
          <a:off x="0" y="0"/>
          <a:ext cx="0" cy="0"/>
          <a:chOff x="0" y="0"/>
          <a:chExt cx="0" cy="0"/>
        </a:xfrm>
      </p:grpSpPr>
      <p:sp>
        <p:nvSpPr>
          <p:cNvPr id="353" name="Google Shape;353;p88"/>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_HEADER">
  <p:cSld name="SECTION_HEADER 2">
    <p:spTree>
      <p:nvGrpSpPr>
        <p:cNvPr id="1" name="Shape 354"/>
        <p:cNvGrpSpPr/>
        <p:nvPr/>
      </p:nvGrpSpPr>
      <p:grpSpPr>
        <a:xfrm>
          <a:off x="0" y="0"/>
          <a:ext cx="0" cy="0"/>
          <a:chOff x="0" y="0"/>
          <a:chExt cx="0" cy="0"/>
        </a:xfrm>
      </p:grpSpPr>
      <p:sp>
        <p:nvSpPr>
          <p:cNvPr id="355" name="Google Shape;355;p89"/>
          <p:cNvSpPr txBox="1">
            <a:spLocks noGrp="1"/>
          </p:cNvSpPr>
          <p:nvPr>
            <p:ph type="title"/>
          </p:nvPr>
        </p:nvSpPr>
        <p:spPr>
          <a:xfrm>
            <a:off x="623887" y="1282303"/>
            <a:ext cx="7886701" cy="2139554"/>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56" name="Google Shape;356;p89"/>
          <p:cNvSpPr txBox="1">
            <a:spLocks noGrp="1"/>
          </p:cNvSpPr>
          <p:nvPr>
            <p:ph type="body" idx="1"/>
          </p:nvPr>
        </p:nvSpPr>
        <p:spPr>
          <a:xfrm>
            <a:off x="623887" y="3442096"/>
            <a:ext cx="7886701" cy="1125141"/>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7" name="Google Shape;357;p89"/>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58"/>
        <p:cNvGrpSpPr/>
        <p:nvPr/>
      </p:nvGrpSpPr>
      <p:grpSpPr>
        <a:xfrm>
          <a:off x="0" y="0"/>
          <a:ext cx="0" cy="0"/>
          <a:chOff x="0" y="0"/>
          <a:chExt cx="0" cy="0"/>
        </a:xfrm>
      </p:grpSpPr>
      <p:sp>
        <p:nvSpPr>
          <p:cNvPr id="359" name="Google Shape;359;p90"/>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0" name="Google Shape;360;p90"/>
          <p:cNvSpPr txBox="1">
            <a:spLocks noGrp="1"/>
          </p:cNvSpPr>
          <p:nvPr>
            <p:ph type="body" idx="1"/>
          </p:nvPr>
        </p:nvSpPr>
        <p:spPr>
          <a:xfrm>
            <a:off x="628650" y="1369219"/>
            <a:ext cx="38862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1" name="Google Shape;361;p90"/>
          <p:cNvSpPr txBox="1">
            <a:spLocks noGrp="1"/>
          </p:cNvSpPr>
          <p:nvPr>
            <p:ph type="body" idx="2"/>
          </p:nvPr>
        </p:nvSpPr>
        <p:spPr>
          <a:xfrm>
            <a:off x="4629150" y="1369219"/>
            <a:ext cx="3886200" cy="3263505"/>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2" name="Google Shape;362;p90"/>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363"/>
        <p:cNvGrpSpPr/>
        <p:nvPr/>
      </p:nvGrpSpPr>
      <p:grpSpPr>
        <a:xfrm>
          <a:off x="0" y="0"/>
          <a:ext cx="0" cy="0"/>
          <a:chOff x="0" y="0"/>
          <a:chExt cx="0" cy="0"/>
        </a:xfrm>
      </p:grpSpPr>
      <p:sp>
        <p:nvSpPr>
          <p:cNvPr id="364" name="Google Shape;364;p91"/>
          <p:cNvSpPr txBox="1">
            <a:spLocks noGrp="1"/>
          </p:cNvSpPr>
          <p:nvPr>
            <p:ph type="title"/>
          </p:nvPr>
        </p:nvSpPr>
        <p:spPr>
          <a:xfrm>
            <a:off x="629841" y="273843"/>
            <a:ext cx="7886701"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5" name="Google Shape;365;p91"/>
          <p:cNvSpPr txBox="1">
            <a:spLocks noGrp="1"/>
          </p:cNvSpPr>
          <p:nvPr>
            <p:ph type="body" idx="1"/>
          </p:nvPr>
        </p:nvSpPr>
        <p:spPr>
          <a:xfrm>
            <a:off x="629841" y="1260871"/>
            <a:ext cx="3868340" cy="617935"/>
          </a:xfrm>
          <a:prstGeom prst="rect">
            <a:avLst/>
          </a:prstGeom>
          <a:noFill/>
          <a:ln>
            <a:noFill/>
          </a:ln>
        </p:spPr>
        <p:txBody>
          <a:bodyPr spcFirstLastPara="1" wrap="square" lIns="68550" tIns="68550" rIns="68550" bIns="68550" anchor="b" anchorCtr="0">
            <a:normAutofit/>
          </a:bodyPr>
          <a:lstStyle>
            <a:lvl1pPr marL="457200" lvl="0"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6" name="Google Shape;366;p91"/>
          <p:cNvSpPr txBox="1">
            <a:spLocks noGrp="1"/>
          </p:cNvSpPr>
          <p:nvPr>
            <p:ph type="body" idx="2"/>
          </p:nvPr>
        </p:nvSpPr>
        <p:spPr>
          <a:xfrm>
            <a:off x="629840" y="1878806"/>
            <a:ext cx="3868341"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7" name="Google Shape;367;p91"/>
          <p:cNvSpPr txBox="1">
            <a:spLocks noGrp="1"/>
          </p:cNvSpPr>
          <p:nvPr>
            <p:ph type="body" idx="3"/>
          </p:nvPr>
        </p:nvSpPr>
        <p:spPr>
          <a:xfrm>
            <a:off x="4629150" y="1260871"/>
            <a:ext cx="3887392" cy="617935"/>
          </a:xfrm>
          <a:prstGeom prst="rect">
            <a:avLst/>
          </a:prstGeom>
          <a:noFill/>
          <a:ln>
            <a:noFill/>
          </a:ln>
        </p:spPr>
        <p:txBody>
          <a:bodyPr spcFirstLastPara="1" wrap="square" lIns="68550" tIns="68550" rIns="68550" bIns="6855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8" name="Google Shape;368;p91"/>
          <p:cNvSpPr txBox="1">
            <a:spLocks noGrp="1"/>
          </p:cNvSpPr>
          <p:nvPr>
            <p:ph type="body" idx="4"/>
          </p:nvPr>
        </p:nvSpPr>
        <p:spPr>
          <a:xfrm>
            <a:off x="4629150" y="1878806"/>
            <a:ext cx="3887392"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9" name="Google Shape;369;p91"/>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370"/>
        <p:cNvGrpSpPr/>
        <p:nvPr/>
      </p:nvGrpSpPr>
      <p:grpSpPr>
        <a:xfrm>
          <a:off x="0" y="0"/>
          <a:ext cx="0" cy="0"/>
          <a:chOff x="0" y="0"/>
          <a:chExt cx="0" cy="0"/>
        </a:xfrm>
      </p:grpSpPr>
      <p:sp>
        <p:nvSpPr>
          <p:cNvPr id="371" name="Google Shape;371;p92"/>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72" name="Google Shape;372;p9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373"/>
        <p:cNvGrpSpPr/>
        <p:nvPr/>
      </p:nvGrpSpPr>
      <p:grpSpPr>
        <a:xfrm>
          <a:off x="0" y="0"/>
          <a:ext cx="0" cy="0"/>
          <a:chOff x="0" y="0"/>
          <a:chExt cx="0" cy="0"/>
        </a:xfrm>
      </p:grpSpPr>
      <p:sp>
        <p:nvSpPr>
          <p:cNvPr id="374" name="Google Shape;374;p93"/>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75" name="Google Shape;375;p93"/>
          <p:cNvSpPr txBox="1">
            <a:spLocks noGrp="1"/>
          </p:cNvSpPr>
          <p:nvPr>
            <p:ph type="body" idx="1"/>
          </p:nvPr>
        </p:nvSpPr>
        <p:spPr>
          <a:xfrm>
            <a:off x="3887391" y="740568"/>
            <a:ext cx="4629151" cy="3655221"/>
          </a:xfrm>
          <a:prstGeom prst="rect">
            <a:avLst/>
          </a:prstGeom>
          <a:noFill/>
          <a:ln>
            <a:noFill/>
          </a:ln>
        </p:spPr>
        <p:txBody>
          <a:bodyPr spcFirstLastPara="1" wrap="square" lIns="68550" tIns="68550" rIns="68550" bIns="68550" anchor="t" anchorCtr="0">
            <a:normAutofit/>
          </a:bodyPr>
          <a:lstStyle>
            <a:lvl1pPr marL="457200" lvl="0"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1pPr>
            <a:lvl2pPr marL="914400" lvl="1"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2pPr>
            <a:lvl3pPr marL="1371600" lvl="2"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3pPr>
            <a:lvl4pPr marL="1828800" lvl="3"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4pPr>
            <a:lvl5pPr marL="2286000" lvl="4"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76" name="Google Shape;376;p93"/>
          <p:cNvSpPr txBox="1">
            <a:spLocks noGrp="1"/>
          </p:cNvSpPr>
          <p:nvPr>
            <p:ph type="body" idx="2"/>
          </p:nvPr>
        </p:nvSpPr>
        <p:spPr>
          <a:xfrm>
            <a:off x="629840" y="1543050"/>
            <a:ext cx="2949180" cy="285869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77" name="Google Shape;377;p93"/>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1" name="Google Shape;41;p10"/>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SzPts val="3200"/>
              <a:buChar char="•"/>
              <a:defRPr sz="3200"/>
            </a:lvl1pPr>
            <a:lvl2pPr marL="914400" lvl="1" indent="-431800" algn="l">
              <a:lnSpc>
                <a:spcPct val="100000"/>
              </a:lnSpc>
              <a:spcBef>
                <a:spcPts val="700"/>
              </a:spcBef>
              <a:spcAft>
                <a:spcPts val="0"/>
              </a:spcAft>
              <a:buSzPts val="3200"/>
              <a:buChar char="–"/>
              <a:defRPr sz="3200"/>
            </a:lvl2pPr>
            <a:lvl3pPr marL="1371600" lvl="2" indent="-431800" algn="l">
              <a:lnSpc>
                <a:spcPct val="100000"/>
              </a:lnSpc>
              <a:spcBef>
                <a:spcPts val="700"/>
              </a:spcBef>
              <a:spcAft>
                <a:spcPts val="0"/>
              </a:spcAft>
              <a:buSzPts val="3200"/>
              <a:buChar char="•"/>
              <a:defRPr sz="3200"/>
            </a:lvl3pPr>
            <a:lvl4pPr marL="1828800" lvl="3" indent="-431800" algn="l">
              <a:lnSpc>
                <a:spcPct val="100000"/>
              </a:lnSpc>
              <a:spcBef>
                <a:spcPts val="700"/>
              </a:spcBef>
              <a:spcAft>
                <a:spcPts val="0"/>
              </a:spcAft>
              <a:buSzPts val="3200"/>
              <a:buChar char="–"/>
              <a:defRPr sz="3200"/>
            </a:lvl4pPr>
            <a:lvl5pPr marL="2286000" lvl="4" indent="-431800" algn="l">
              <a:lnSpc>
                <a:spcPct val="100000"/>
              </a:lnSpc>
              <a:spcBef>
                <a:spcPts val="700"/>
              </a:spcBef>
              <a:spcAft>
                <a:spcPts val="0"/>
              </a:spcAft>
              <a:buSzPts val="3200"/>
              <a:buChar char="»"/>
              <a:defRPr sz="32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2" name="Google Shape;42;p10"/>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3" name="Google Shape;43;p1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378"/>
        <p:cNvGrpSpPr/>
        <p:nvPr/>
      </p:nvGrpSpPr>
      <p:grpSpPr>
        <a:xfrm>
          <a:off x="0" y="0"/>
          <a:ext cx="0" cy="0"/>
          <a:chOff x="0" y="0"/>
          <a:chExt cx="0" cy="0"/>
        </a:xfrm>
      </p:grpSpPr>
      <p:sp>
        <p:nvSpPr>
          <p:cNvPr id="379" name="Google Shape;379;p94"/>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0" name="Google Shape;380;p94"/>
          <p:cNvSpPr txBox="1">
            <a:spLocks noGrp="1"/>
          </p:cNvSpPr>
          <p:nvPr>
            <p:ph type="body" idx="1"/>
          </p:nvPr>
        </p:nvSpPr>
        <p:spPr>
          <a:xfrm rot="5400000">
            <a:off x="2940248" y="-942380"/>
            <a:ext cx="3263504" cy="78867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81" name="Google Shape;381;p94"/>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382"/>
        <p:cNvGrpSpPr/>
        <p:nvPr/>
      </p:nvGrpSpPr>
      <p:grpSpPr>
        <a:xfrm>
          <a:off x="0" y="0"/>
          <a:ext cx="0" cy="0"/>
          <a:chOff x="0" y="0"/>
          <a:chExt cx="0" cy="0"/>
        </a:xfrm>
      </p:grpSpPr>
      <p:sp>
        <p:nvSpPr>
          <p:cNvPr id="383" name="Google Shape;383;p95"/>
          <p:cNvSpPr txBox="1">
            <a:spLocks noGrp="1"/>
          </p:cNvSpPr>
          <p:nvPr>
            <p:ph type="title"/>
          </p:nvPr>
        </p:nvSpPr>
        <p:spPr>
          <a:xfrm rot="5400000">
            <a:off x="5350073" y="1467445"/>
            <a:ext cx="4358879" cy="1971676"/>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4" name="Google Shape;384;p95"/>
          <p:cNvSpPr txBox="1">
            <a:spLocks noGrp="1"/>
          </p:cNvSpPr>
          <p:nvPr>
            <p:ph type="body" idx="1"/>
          </p:nvPr>
        </p:nvSpPr>
        <p:spPr>
          <a:xfrm rot="5400000">
            <a:off x="1349572" y="-447080"/>
            <a:ext cx="4358880" cy="5800726"/>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85" name="Google Shape;385;p95"/>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p:cSld name="TITLE 3">
    <p:spTree>
      <p:nvGrpSpPr>
        <p:cNvPr id="1" name="Shape 386"/>
        <p:cNvGrpSpPr/>
        <p:nvPr/>
      </p:nvGrpSpPr>
      <p:grpSpPr>
        <a:xfrm>
          <a:off x="0" y="0"/>
          <a:ext cx="0" cy="0"/>
          <a:chOff x="0" y="0"/>
          <a:chExt cx="0" cy="0"/>
        </a:xfrm>
      </p:grpSpPr>
      <p:sp>
        <p:nvSpPr>
          <p:cNvPr id="387" name="Google Shape;387;p96"/>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8" name="Google Shape;388;p96"/>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89" name="Google Shape;389;p9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90"/>
        <p:cNvGrpSpPr/>
        <p:nvPr/>
      </p:nvGrpSpPr>
      <p:grpSpPr>
        <a:xfrm>
          <a:off x="0" y="0"/>
          <a:ext cx="0" cy="0"/>
          <a:chOff x="0" y="0"/>
          <a:chExt cx="0" cy="0"/>
        </a:xfrm>
      </p:grpSpPr>
      <p:sp>
        <p:nvSpPr>
          <p:cNvPr id="391" name="Google Shape;391;p97"/>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2" name="Google Shape;392;p97"/>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93" name="Google Shape;393;p9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4"/>
        <p:cNvGrpSpPr/>
        <p:nvPr/>
      </p:nvGrpSpPr>
      <p:grpSpPr>
        <a:xfrm>
          <a:off x="0" y="0"/>
          <a:ext cx="0" cy="0"/>
          <a:chOff x="0" y="0"/>
          <a:chExt cx="0" cy="0"/>
        </a:xfrm>
      </p:grpSpPr>
      <p:sp>
        <p:nvSpPr>
          <p:cNvPr id="395" name="Google Shape;395;p9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6" name="Google Shape;396;p98"/>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97" name="Google Shape;397;p9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8"/>
        <p:cNvGrpSpPr/>
        <p:nvPr/>
      </p:nvGrpSpPr>
      <p:grpSpPr>
        <a:xfrm>
          <a:off x="0" y="0"/>
          <a:ext cx="0" cy="0"/>
          <a:chOff x="0" y="0"/>
          <a:chExt cx="0" cy="0"/>
        </a:xfrm>
      </p:grpSpPr>
      <p:sp>
        <p:nvSpPr>
          <p:cNvPr id="399" name="Google Shape;399;p9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00" name="Google Shape;400;p99"/>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01" name="Google Shape;401;p99"/>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02" name="Google Shape;402;p9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3"/>
        <p:cNvGrpSpPr/>
        <p:nvPr/>
      </p:nvGrpSpPr>
      <p:grpSpPr>
        <a:xfrm>
          <a:off x="0" y="0"/>
          <a:ext cx="0" cy="0"/>
          <a:chOff x="0" y="0"/>
          <a:chExt cx="0" cy="0"/>
        </a:xfrm>
      </p:grpSpPr>
      <p:sp>
        <p:nvSpPr>
          <p:cNvPr id="404" name="Google Shape;404;p100"/>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05" name="Google Shape;405;p10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6"/>
        <p:cNvGrpSpPr/>
        <p:nvPr/>
      </p:nvGrpSpPr>
      <p:grpSpPr>
        <a:xfrm>
          <a:off x="0" y="0"/>
          <a:ext cx="0" cy="0"/>
          <a:chOff x="0" y="0"/>
          <a:chExt cx="0" cy="0"/>
        </a:xfrm>
      </p:grpSpPr>
      <p:sp>
        <p:nvSpPr>
          <p:cNvPr id="407" name="Google Shape;407;p10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8"/>
        <p:cNvGrpSpPr/>
        <p:nvPr/>
      </p:nvGrpSpPr>
      <p:grpSpPr>
        <a:xfrm>
          <a:off x="0" y="0"/>
          <a:ext cx="0" cy="0"/>
          <a:chOff x="0" y="0"/>
          <a:chExt cx="0" cy="0"/>
        </a:xfrm>
      </p:grpSpPr>
      <p:sp>
        <p:nvSpPr>
          <p:cNvPr id="409" name="Google Shape;409;p102"/>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10" name="Google Shape;410;p102"/>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11" name="Google Shape;411;p102"/>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12" name="Google Shape;412;p10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13"/>
        <p:cNvGrpSpPr/>
        <p:nvPr/>
      </p:nvGrpSpPr>
      <p:grpSpPr>
        <a:xfrm>
          <a:off x="0" y="0"/>
          <a:ext cx="0" cy="0"/>
          <a:chOff x="0" y="0"/>
          <a:chExt cx="0" cy="0"/>
        </a:xfrm>
      </p:grpSpPr>
      <p:sp>
        <p:nvSpPr>
          <p:cNvPr id="414" name="Google Shape;414;p103"/>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15" name="Google Shape;415;p103"/>
          <p:cNvSpPr>
            <a:spLocks noGrp="1"/>
          </p:cNvSpPr>
          <p:nvPr>
            <p:ph type="pic" idx="2"/>
          </p:nvPr>
        </p:nvSpPr>
        <p:spPr>
          <a:xfrm>
            <a:off x="1792288" y="459581"/>
            <a:ext cx="5486402" cy="3086101"/>
          </a:xfrm>
          <a:prstGeom prst="rect">
            <a:avLst/>
          </a:prstGeom>
          <a:noFill/>
          <a:ln>
            <a:noFill/>
          </a:ln>
        </p:spPr>
      </p:sp>
      <p:sp>
        <p:nvSpPr>
          <p:cNvPr id="416" name="Google Shape;416;p103"/>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17" name="Google Shape;417;p10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theme" Target="../theme/theme3.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20" Type="http://schemas.openxmlformats.org/officeDocument/2006/relationships/slideLayout" Target="../slideLayouts/slideLayout44.xml"/><Relationship Id="rId41"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theme" Target="../theme/theme4.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0" Type="http://schemas.openxmlformats.org/officeDocument/2006/relationships/slideLayout" Target="../slideLayouts/slideLayout88.xml"/><Relationship Id="rId4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marR="0" lvl="0"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1pPr>
            <a:lvl2pPr marR="0" lvl="1"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2pPr>
            <a:lvl3pPr marR="0" lvl="2"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3pPr>
            <a:lvl4pPr marR="0" lvl="3"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4pPr>
            <a:lvl5pPr marR="0" lvl="4"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5pPr>
            <a:lvl6pPr marR="0" lvl="5"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6pPr>
            <a:lvl7pPr marR="0" lvl="6"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7pPr>
            <a:lvl8pPr marR="0" lvl="7"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8pPr>
            <a:lvl9pPr marR="0" lvl="8"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9pPr>
          </a:lstStyle>
          <a:p>
            <a:endParaRPr/>
          </a:p>
        </p:txBody>
      </p:sp>
      <p:sp>
        <p:nvSpPr>
          <p:cNvPr id="7" name="Google Shape;7;p1"/>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marR="0" lvl="0"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1pPr>
            <a:lvl2pPr marL="914400" marR="0" lvl="1"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2pPr>
            <a:lvl3pPr marL="1371600" marR="0" lvl="2"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3pPr>
            <a:lvl4pPr marL="1828800" marR="0" lvl="3"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4pPr>
            <a:lvl5pPr marL="2286000" marR="0" lvl="4"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5pPr>
            <a:lvl6pPr marL="2743200" marR="0" lvl="5"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6pPr>
            <a:lvl7pPr marL="3200400" marR="0" lvl="6"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7pPr>
            <a:lvl8pPr marL="3657600" marR="0" lvl="7"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8pPr>
            <a:lvl9pPr marL="4114800" marR="0" lvl="8"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8" name="Google Shape;108;p27"/>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109" name="Google Shape;109;p2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8"/>
        <p:cNvGrpSpPr/>
        <p:nvPr/>
      </p:nvGrpSpPr>
      <p:grpSpPr>
        <a:xfrm>
          <a:off x="0" y="0"/>
          <a:ext cx="0" cy="0"/>
          <a:chOff x="0" y="0"/>
          <a:chExt cx="0" cy="0"/>
        </a:xfrm>
      </p:grpSpPr>
      <p:sp>
        <p:nvSpPr>
          <p:cNvPr id="289" name="Google Shape;289;p72"/>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290" name="Google Shape;290;p72"/>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291" name="Google Shape;291;p7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11.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1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4.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14.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9.xml"/><Relationship Id="rId5" Type="http://schemas.openxmlformats.org/officeDocument/2006/relationships/image" Target="../media/image18.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1.xml"/><Relationship Id="rId5" Type="http://schemas.openxmlformats.org/officeDocument/2006/relationships/image" Target="../media/image2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2.xml"/><Relationship Id="rId5" Type="http://schemas.openxmlformats.org/officeDocument/2006/relationships/image" Target="../media/image2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2.xml"/><Relationship Id="rId5" Type="http://schemas.openxmlformats.org/officeDocument/2006/relationships/image" Target="../media/image4.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72.xml"/><Relationship Id="rId5" Type="http://schemas.openxmlformats.org/officeDocument/2006/relationships/image" Target="../media/image4.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2.xml"/><Relationship Id="rId5" Type="http://schemas.openxmlformats.org/officeDocument/2006/relationships/image" Target="../media/image2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71.xml"/><Relationship Id="rId5" Type="http://schemas.openxmlformats.org/officeDocument/2006/relationships/image" Target="../media/image4.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1.xml"/><Relationship Id="rId5" Type="http://schemas.openxmlformats.org/officeDocument/2006/relationships/image" Target="../media/image4.pn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119" descr="A picture containing graphical user interface&#10;&#10;Description automatically generated"/>
          <p:cNvPicPr preferRelativeResize="0"/>
          <p:nvPr/>
        </p:nvPicPr>
        <p:blipFill rotWithShape="1">
          <a:blip r:embed="rId3">
            <a:alphaModFix/>
          </a:blip>
          <a:srcRect/>
          <a:stretch/>
        </p:blipFill>
        <p:spPr>
          <a:xfrm>
            <a:off x="236039" y="747533"/>
            <a:ext cx="8671922" cy="2645209"/>
          </a:xfrm>
          <a:prstGeom prst="rect">
            <a:avLst/>
          </a:prstGeom>
          <a:noFill/>
          <a:ln>
            <a:noFill/>
          </a:ln>
        </p:spPr>
      </p:pic>
      <p:pic>
        <p:nvPicPr>
          <p:cNvPr id="483" name="Google Shape;483;p119"/>
          <p:cNvPicPr preferRelativeResize="0"/>
          <p:nvPr/>
        </p:nvPicPr>
        <p:blipFill rotWithShape="1">
          <a:blip r:embed="rId4">
            <a:alphaModFix/>
          </a:blip>
          <a:srcRect/>
          <a:stretch/>
        </p:blipFill>
        <p:spPr>
          <a:xfrm>
            <a:off x="0" y="3733401"/>
            <a:ext cx="9144000" cy="10390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128"/>
          <p:cNvPicPr preferRelativeResize="0"/>
          <p:nvPr/>
        </p:nvPicPr>
        <p:blipFill rotWithShape="1">
          <a:blip r:embed="rId3">
            <a:alphaModFix/>
          </a:blip>
          <a:srcRect l="46901" r="2671"/>
          <a:stretch/>
        </p:blipFill>
        <p:spPr>
          <a:xfrm>
            <a:off x="118675" y="1505700"/>
            <a:ext cx="3001549" cy="3452399"/>
          </a:xfrm>
          <a:prstGeom prst="rect">
            <a:avLst/>
          </a:prstGeom>
          <a:noFill/>
          <a:ln>
            <a:noFill/>
          </a:ln>
        </p:spPr>
      </p:pic>
      <p:sp>
        <p:nvSpPr>
          <p:cNvPr id="561" name="Google Shape;561;p128"/>
          <p:cNvSpPr txBox="1"/>
          <p:nvPr/>
        </p:nvSpPr>
        <p:spPr>
          <a:xfrm>
            <a:off x="3298099" y="1377700"/>
            <a:ext cx="5674801" cy="3708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Bitter"/>
              <a:ea typeface="Bitter"/>
              <a:cs typeface="Bitter"/>
              <a:sym typeface="Bitter"/>
            </a:endParaRPr>
          </a:p>
          <a:p>
            <a:pPr marL="457200" marR="0" lvl="0" indent="-342900" algn="l" rtl="0">
              <a:lnSpc>
                <a:spcPct val="200000"/>
              </a:lnSpc>
              <a:spcBef>
                <a:spcPts val="100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“We don’t have enough volunteers, ever.”</a:t>
            </a:r>
            <a:endParaRPr sz="1400" b="0" i="0" u="none" strike="noStrike" cap="none">
              <a:solidFill>
                <a:srgbClr val="000000"/>
              </a:solidFill>
              <a:latin typeface="Arial"/>
              <a:ea typeface="Arial"/>
              <a:cs typeface="Arial"/>
              <a:sym typeface="Arial"/>
            </a:endParaRPr>
          </a:p>
          <a:p>
            <a:pPr marL="457200" marR="0" lvl="0" indent="-342900" algn="l" rtl="0">
              <a:lnSpc>
                <a:spcPct val="2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“Our parishioners are on limited incomes.”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“Our parishioners are elderly or disabled or just tired.”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pic>
        <p:nvPicPr>
          <p:cNvPr id="562" name="Google Shape;562;p128" descr="Shape 311"/>
          <p:cNvPicPr preferRelativeResize="0"/>
          <p:nvPr/>
        </p:nvPicPr>
        <p:blipFill rotWithShape="1">
          <a:blip r:embed="rId4">
            <a:alphaModFix/>
          </a:blip>
          <a:srcRect t="8332" b="8340"/>
          <a:stretch/>
        </p:blipFill>
        <p:spPr>
          <a:xfrm>
            <a:off x="-7764" y="-7709"/>
            <a:ext cx="9159600" cy="1385402"/>
          </a:xfrm>
          <a:prstGeom prst="rect">
            <a:avLst/>
          </a:prstGeom>
          <a:noFill/>
          <a:ln>
            <a:noFill/>
          </a:ln>
        </p:spPr>
      </p:pic>
      <p:pic>
        <p:nvPicPr>
          <p:cNvPr id="563" name="Google Shape;563;p128" descr="Shape 312"/>
          <p:cNvPicPr preferRelativeResize="0"/>
          <p:nvPr/>
        </p:nvPicPr>
        <p:blipFill rotWithShape="1">
          <a:blip r:embed="rId5">
            <a:alphaModFix/>
          </a:blip>
          <a:srcRect/>
          <a:stretch/>
        </p:blipFill>
        <p:spPr>
          <a:xfrm>
            <a:off x="8022159" y="68368"/>
            <a:ext cx="1053601" cy="1107001"/>
          </a:xfrm>
          <a:prstGeom prst="rect">
            <a:avLst/>
          </a:prstGeom>
          <a:noFill/>
          <a:ln>
            <a:noFill/>
          </a:ln>
        </p:spPr>
      </p:pic>
      <p:sp>
        <p:nvSpPr>
          <p:cNvPr id="564" name="Google Shape;564;p128"/>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The Scarcity Narrative...</a:t>
            </a:r>
            <a:endParaRPr/>
          </a:p>
        </p:txBody>
      </p:sp>
      <p:sp>
        <p:nvSpPr>
          <p:cNvPr id="565" name="Google Shape;565;p128"/>
          <p:cNvSpPr txBox="1"/>
          <p:nvPr/>
        </p:nvSpPr>
        <p:spPr>
          <a:xfrm>
            <a:off x="3443475" y="4614725"/>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2</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129"/>
          <p:cNvPicPr preferRelativeResize="0"/>
          <p:nvPr/>
        </p:nvPicPr>
        <p:blipFill rotWithShape="1">
          <a:blip r:embed="rId3">
            <a:alphaModFix/>
          </a:blip>
          <a:srcRect l="21032" r="21025"/>
          <a:stretch/>
        </p:blipFill>
        <p:spPr>
          <a:xfrm>
            <a:off x="155249" y="1531624"/>
            <a:ext cx="3001201" cy="3452402"/>
          </a:xfrm>
          <a:prstGeom prst="rect">
            <a:avLst/>
          </a:prstGeom>
          <a:noFill/>
          <a:ln>
            <a:noFill/>
          </a:ln>
        </p:spPr>
      </p:pic>
      <p:sp>
        <p:nvSpPr>
          <p:cNvPr id="571" name="Google Shape;571;p129"/>
          <p:cNvSpPr txBox="1"/>
          <p:nvPr/>
        </p:nvSpPr>
        <p:spPr>
          <a:xfrm>
            <a:off x="3307400" y="1531625"/>
            <a:ext cx="5674800" cy="411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Keeping our eyes on the </a:t>
            </a:r>
            <a:r>
              <a:rPr lang="en" sz="1800" b="0" i="1" u="none" strike="noStrike" cap="none">
                <a:solidFill>
                  <a:srgbClr val="000000"/>
                </a:solidFill>
                <a:latin typeface="Fira Sans"/>
                <a:ea typeface="Fira Sans"/>
                <a:cs typeface="Fira Sans"/>
                <a:sym typeface="Fira Sans"/>
              </a:rPr>
              <a:t>Whys</a:t>
            </a:r>
            <a:br>
              <a:rPr lang="en" sz="1800" b="0" i="0" u="none" strike="noStrike" cap="none">
                <a:solidFill>
                  <a:srgbClr val="000000"/>
                </a:solidFill>
                <a:latin typeface="Fira Sans"/>
                <a:ea typeface="Fira Sans"/>
                <a:cs typeface="Fira Sans"/>
                <a:sym typeface="Fira Sans"/>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Fira Sans"/>
                <a:ea typeface="Fira Sans"/>
                <a:cs typeface="Fira Sans"/>
                <a:sym typeface="Fira Sans"/>
              </a:rPr>
              <a:t>Everyone in this congregation believes in the </a:t>
            </a:r>
            <a:r>
              <a:rPr lang="en" sz="1800" b="0" i="1" u="none" strike="noStrike" cap="none">
                <a:solidFill>
                  <a:srgbClr val="000000"/>
                </a:solidFill>
                <a:latin typeface="Fira Sans"/>
                <a:ea typeface="Fira Sans"/>
                <a:cs typeface="Fira Sans"/>
                <a:sym typeface="Fira Sans"/>
              </a:rPr>
              <a:t>Why</a:t>
            </a:r>
            <a:r>
              <a:rPr lang="en" sz="1800" b="0" i="0" u="none" strike="noStrike" cap="none">
                <a:solidFill>
                  <a:srgbClr val="000000"/>
                </a:solidFill>
                <a:latin typeface="Fira Sans"/>
                <a:ea typeface="Fira Sans"/>
                <a:cs typeface="Fira Sans"/>
                <a:sym typeface="Fira Sans"/>
              </a:rPr>
              <a:t> we have articulated — so everyone should be part of how we accomplish that. Invite everyone into the process.</a:t>
            </a:r>
            <a:endParaRPr sz="18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Fira Sans"/>
                <a:ea typeface="Fira Sans"/>
                <a:cs typeface="Fira Sans"/>
                <a:sym typeface="Fira Sans"/>
              </a:rPr>
              <a:t>We are shifting from </a:t>
            </a:r>
            <a:r>
              <a:rPr lang="en" sz="1800" b="0" i="1" u="none" strike="noStrike" cap="none">
                <a:solidFill>
                  <a:srgbClr val="000000"/>
                </a:solidFill>
                <a:latin typeface="Fira Sans"/>
                <a:ea typeface="Fira Sans"/>
                <a:cs typeface="Fira Sans"/>
                <a:sym typeface="Fira Sans"/>
              </a:rPr>
              <a:t>How</a:t>
            </a:r>
            <a:r>
              <a:rPr lang="en" sz="1800" b="0" i="0" u="none" strike="noStrike" cap="none">
                <a:solidFill>
                  <a:srgbClr val="000000"/>
                </a:solidFill>
                <a:latin typeface="Fira Sans"/>
                <a:ea typeface="Fira Sans"/>
                <a:cs typeface="Fira Sans"/>
                <a:sym typeface="Fira Sans"/>
              </a:rPr>
              <a:t> much can you give to </a:t>
            </a:r>
            <a:r>
              <a:rPr lang="en" sz="1800" b="0" i="1" u="none" strike="noStrike" cap="none">
                <a:solidFill>
                  <a:srgbClr val="000000"/>
                </a:solidFill>
                <a:latin typeface="Fira Sans"/>
                <a:ea typeface="Fira Sans"/>
                <a:cs typeface="Fira Sans"/>
                <a:sym typeface="Fira Sans"/>
              </a:rPr>
              <a:t>Why</a:t>
            </a:r>
            <a:r>
              <a:rPr lang="en" sz="1800" b="0" i="0" u="none" strike="noStrike" cap="none">
                <a:solidFill>
                  <a:srgbClr val="000000"/>
                </a:solidFill>
                <a:latin typeface="Fira Sans"/>
                <a:ea typeface="Fira Sans"/>
                <a:cs typeface="Fira Sans"/>
                <a:sym typeface="Fira Sans"/>
              </a:rPr>
              <a:t> do you give. Does that change your priorities at all? </a:t>
            </a:r>
            <a:endParaRPr sz="18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Fira Sans"/>
                <a:ea typeface="Fira Sans"/>
                <a:cs typeface="Fira Sans"/>
                <a:sym typeface="Fira Sans"/>
              </a:rPr>
              <a:t>What gives you joy in this congregation? How can you use that joy to support it?</a:t>
            </a:r>
            <a:endParaRPr sz="18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100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pic>
        <p:nvPicPr>
          <p:cNvPr id="572" name="Google Shape;572;p129" descr="Shape 320"/>
          <p:cNvPicPr preferRelativeResize="0"/>
          <p:nvPr/>
        </p:nvPicPr>
        <p:blipFill rotWithShape="1">
          <a:blip r:embed="rId4">
            <a:alphaModFix/>
          </a:blip>
          <a:srcRect t="8332" b="8340"/>
          <a:stretch/>
        </p:blipFill>
        <p:spPr>
          <a:xfrm>
            <a:off x="-7764" y="-7709"/>
            <a:ext cx="9159600" cy="1385402"/>
          </a:xfrm>
          <a:prstGeom prst="rect">
            <a:avLst/>
          </a:prstGeom>
          <a:noFill/>
          <a:ln>
            <a:noFill/>
          </a:ln>
        </p:spPr>
      </p:pic>
      <p:pic>
        <p:nvPicPr>
          <p:cNvPr id="573" name="Google Shape;573;p129" descr="Shape 321"/>
          <p:cNvPicPr preferRelativeResize="0"/>
          <p:nvPr/>
        </p:nvPicPr>
        <p:blipFill rotWithShape="1">
          <a:blip r:embed="rId5">
            <a:alphaModFix/>
          </a:blip>
          <a:srcRect/>
          <a:stretch/>
        </p:blipFill>
        <p:spPr>
          <a:xfrm>
            <a:off x="8022159" y="68368"/>
            <a:ext cx="1053601" cy="1107001"/>
          </a:xfrm>
          <a:prstGeom prst="rect">
            <a:avLst/>
          </a:prstGeom>
          <a:noFill/>
          <a:ln>
            <a:noFill/>
          </a:ln>
        </p:spPr>
      </p:pic>
      <p:sp>
        <p:nvSpPr>
          <p:cNvPr id="574" name="Google Shape;574;p129"/>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Change the Narrative...</a:t>
            </a:r>
            <a:endParaRPr/>
          </a:p>
        </p:txBody>
      </p:sp>
      <p:sp>
        <p:nvSpPr>
          <p:cNvPr id="575" name="Google Shape;575;p129"/>
          <p:cNvSpPr txBox="1"/>
          <p:nvPr/>
        </p:nvSpPr>
        <p:spPr>
          <a:xfrm>
            <a:off x="3443475" y="4614725"/>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2</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30"/>
          <p:cNvSpPr txBox="1">
            <a:spLocks noGrp="1"/>
          </p:cNvSpPr>
          <p:nvPr>
            <p:ph type="title"/>
          </p:nvPr>
        </p:nvSpPr>
        <p:spPr>
          <a:xfrm>
            <a:off x="628650" y="273843"/>
            <a:ext cx="7886700" cy="994200"/>
          </a:xfrm>
          <a:prstGeom prst="rect">
            <a:avLst/>
          </a:prstGeom>
          <a:noFill/>
          <a:ln>
            <a:noFill/>
          </a:ln>
        </p:spPr>
        <p:txBody>
          <a:bodyPr spcFirstLastPara="1" wrap="square" lIns="68550" tIns="68550" rIns="68550" bIns="68550" anchor="ctr" anchorCtr="0">
            <a:normAutofit/>
          </a:bodyPr>
          <a:lstStyle/>
          <a:p>
            <a:pPr marL="0" lvl="0" indent="0" algn="l" rtl="0">
              <a:lnSpc>
                <a:spcPct val="90000"/>
              </a:lnSpc>
              <a:spcBef>
                <a:spcPts val="0"/>
              </a:spcBef>
              <a:spcAft>
                <a:spcPts val="0"/>
              </a:spcAft>
              <a:buSzPts val="3300"/>
              <a:buNone/>
            </a:pPr>
            <a:r>
              <a:rPr lang="en"/>
              <a:t>Getting Started</a:t>
            </a:r>
            <a:endParaRPr/>
          </a:p>
        </p:txBody>
      </p:sp>
      <p:sp>
        <p:nvSpPr>
          <p:cNvPr id="581" name="Google Shape;581;p130"/>
          <p:cNvSpPr txBox="1">
            <a:spLocks noGrp="1"/>
          </p:cNvSpPr>
          <p:nvPr>
            <p:ph type="body" idx="1"/>
          </p:nvPr>
        </p:nvSpPr>
        <p:spPr>
          <a:xfrm>
            <a:off x="628650" y="1718874"/>
            <a:ext cx="7886700" cy="2913900"/>
          </a:xfrm>
          <a:prstGeom prst="rect">
            <a:avLst/>
          </a:prstGeom>
          <a:noFill/>
          <a:ln>
            <a:noFill/>
          </a:ln>
        </p:spPr>
        <p:txBody>
          <a:bodyPr spcFirstLastPara="1" wrap="square" lIns="68550" tIns="68550" rIns="68550" bIns="68550" anchor="t" anchorCtr="0">
            <a:normAutofit/>
          </a:bodyPr>
          <a:lstStyle/>
          <a:p>
            <a:pPr marL="457200" lvl="0" indent="-361950" algn="l" rtl="0">
              <a:lnSpc>
                <a:spcPct val="115000"/>
              </a:lnSpc>
              <a:spcBef>
                <a:spcPts val="800"/>
              </a:spcBef>
              <a:spcAft>
                <a:spcPts val="0"/>
              </a:spcAft>
              <a:buSzPts val="2100"/>
              <a:buFont typeface="Fira Sans"/>
              <a:buAutoNum type="arabicPeriod"/>
            </a:pPr>
            <a:r>
              <a:rPr lang="en">
                <a:latin typeface="Fira Sans"/>
                <a:ea typeface="Fira Sans"/>
                <a:cs typeface="Fira Sans"/>
                <a:sym typeface="Fira Sans"/>
              </a:rPr>
              <a:t>Choose a Leader</a:t>
            </a:r>
            <a:endParaRPr>
              <a:latin typeface="Fira Sans"/>
              <a:ea typeface="Fira Sans"/>
              <a:cs typeface="Fira Sans"/>
              <a:sym typeface="Fira Sans"/>
            </a:endParaRPr>
          </a:p>
          <a:p>
            <a:pPr marL="457200" lvl="0" indent="-361950" algn="l" rtl="0">
              <a:lnSpc>
                <a:spcPct val="115000"/>
              </a:lnSpc>
              <a:spcBef>
                <a:spcPts val="0"/>
              </a:spcBef>
              <a:spcAft>
                <a:spcPts val="0"/>
              </a:spcAft>
              <a:buSzPts val="2100"/>
              <a:buFont typeface="Fira Sans"/>
              <a:buAutoNum type="arabicPeriod"/>
            </a:pPr>
            <a:r>
              <a:rPr lang="en">
                <a:latin typeface="Fira Sans"/>
                <a:ea typeface="Fira Sans"/>
                <a:cs typeface="Fira Sans"/>
                <a:sym typeface="Fira Sans"/>
              </a:rPr>
              <a:t>Listen &amp; Plan</a:t>
            </a:r>
            <a:endParaRPr>
              <a:latin typeface="Fira Sans"/>
              <a:ea typeface="Fira Sans"/>
              <a:cs typeface="Fira Sans"/>
              <a:sym typeface="Fira Sans"/>
            </a:endParaRPr>
          </a:p>
          <a:p>
            <a:pPr marL="457200" lvl="0" indent="-361950" algn="l" rtl="0">
              <a:lnSpc>
                <a:spcPct val="115000"/>
              </a:lnSpc>
              <a:spcBef>
                <a:spcPts val="0"/>
              </a:spcBef>
              <a:spcAft>
                <a:spcPts val="0"/>
              </a:spcAft>
              <a:buSzPts val="2100"/>
              <a:buFont typeface="Fira Sans"/>
              <a:buAutoNum type="arabicPeriod"/>
            </a:pPr>
            <a:r>
              <a:rPr lang="en">
                <a:latin typeface="Fira Sans"/>
                <a:ea typeface="Fira Sans"/>
                <a:cs typeface="Fira Sans"/>
                <a:sym typeface="Fira Sans"/>
              </a:rPr>
              <a:t>Develop a Theme</a:t>
            </a:r>
            <a:endParaRPr>
              <a:latin typeface="Fira Sans"/>
              <a:ea typeface="Fira Sans"/>
              <a:cs typeface="Fira Sans"/>
              <a:sym typeface="Fira Sans"/>
            </a:endParaRPr>
          </a:p>
          <a:p>
            <a:pPr marL="457200" lvl="0" indent="-361950" algn="l" rtl="0">
              <a:lnSpc>
                <a:spcPct val="115000"/>
              </a:lnSpc>
              <a:spcBef>
                <a:spcPts val="0"/>
              </a:spcBef>
              <a:spcAft>
                <a:spcPts val="0"/>
              </a:spcAft>
              <a:buSzPts val="2100"/>
              <a:buFont typeface="Fira Sans"/>
              <a:buAutoNum type="arabicPeriod"/>
            </a:pPr>
            <a:r>
              <a:rPr lang="en">
                <a:latin typeface="Fira Sans"/>
                <a:ea typeface="Fira Sans"/>
                <a:cs typeface="Fira Sans"/>
                <a:sym typeface="Fira Sans"/>
              </a:rPr>
              <a:t>Plan a Communications Strategy</a:t>
            </a:r>
            <a:endParaRPr>
              <a:latin typeface="Fira Sans"/>
              <a:ea typeface="Fira Sans"/>
              <a:cs typeface="Fira Sans"/>
              <a:sym typeface="Fira Sans"/>
            </a:endParaRPr>
          </a:p>
        </p:txBody>
      </p:sp>
      <p:pic>
        <p:nvPicPr>
          <p:cNvPr id="582" name="Google Shape;582;p130" descr="Shape 320"/>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pic>
        <p:nvPicPr>
          <p:cNvPr id="583" name="Google Shape;583;p130" descr="Shape 321"/>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584" name="Google Shape;584;p130"/>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Getting Started</a:t>
            </a:r>
            <a:endParaRPr/>
          </a:p>
        </p:txBody>
      </p:sp>
      <p:sp>
        <p:nvSpPr>
          <p:cNvPr id="585" name="Google Shape;585;p13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131" descr="Shape 329"/>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591" name="Google Shape;591;p131"/>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457200" lvl="0" indent="-431800" algn="l" rtl="0">
              <a:lnSpc>
                <a:spcPct val="100000"/>
              </a:lnSpc>
              <a:spcBef>
                <a:spcPts val="0"/>
              </a:spcBef>
              <a:spcAft>
                <a:spcPts val="0"/>
              </a:spcAft>
              <a:buClr>
                <a:srgbClr val="FFFFFF"/>
              </a:buClr>
              <a:buSzPct val="111111"/>
              <a:buFont typeface="Bitter"/>
              <a:buAutoNum type="arabicPeriod"/>
            </a:pPr>
            <a:r>
              <a:rPr lang="en" sz="3200">
                <a:solidFill>
                  <a:srgbClr val="FFFFFF"/>
                </a:solidFill>
                <a:latin typeface="Bitter"/>
                <a:ea typeface="Bitter"/>
                <a:cs typeface="Bitter"/>
                <a:sym typeface="Bitter"/>
              </a:rPr>
              <a:t>Choose a Leader</a:t>
            </a:r>
            <a:endParaRPr/>
          </a:p>
        </p:txBody>
      </p:sp>
      <p:pic>
        <p:nvPicPr>
          <p:cNvPr id="592" name="Google Shape;592;p131" descr="Shape 331"/>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593" name="Google Shape;593;p13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4</a:t>
            </a:r>
            <a:endParaRPr sz="1400" b="0" i="0" u="none" strike="noStrike" cap="none">
              <a:solidFill>
                <a:srgbClr val="000000"/>
              </a:solidFill>
              <a:latin typeface="Arial"/>
              <a:ea typeface="Arial"/>
              <a:cs typeface="Arial"/>
              <a:sym typeface="Arial"/>
            </a:endParaRPr>
          </a:p>
        </p:txBody>
      </p:sp>
      <p:pic>
        <p:nvPicPr>
          <p:cNvPr id="594" name="Google Shape;594;p131"/>
          <p:cNvPicPr preferRelativeResize="0"/>
          <p:nvPr/>
        </p:nvPicPr>
        <p:blipFill rotWithShape="1">
          <a:blip r:embed="rId5">
            <a:alphaModFix/>
          </a:blip>
          <a:srcRect/>
          <a:stretch/>
        </p:blipFill>
        <p:spPr>
          <a:xfrm>
            <a:off x="4944125" y="1516793"/>
            <a:ext cx="3888174" cy="34610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132" descr="Shape 329"/>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600" name="Google Shape;600;p132"/>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457200" lvl="0" indent="-411480" algn="l" rtl="0">
              <a:lnSpc>
                <a:spcPct val="100000"/>
              </a:lnSpc>
              <a:spcBef>
                <a:spcPts val="0"/>
              </a:spcBef>
              <a:spcAft>
                <a:spcPts val="0"/>
              </a:spcAft>
              <a:buClr>
                <a:srgbClr val="FFFFFF"/>
              </a:buClr>
              <a:buSzPct val="100000"/>
              <a:buFont typeface="Bitter"/>
              <a:buAutoNum type="arabicPeriod"/>
            </a:pPr>
            <a:r>
              <a:rPr lang="en" sz="3200">
                <a:solidFill>
                  <a:srgbClr val="FFFFFF"/>
                </a:solidFill>
                <a:latin typeface="Bitter"/>
                <a:ea typeface="Bitter"/>
                <a:cs typeface="Bitter"/>
                <a:sym typeface="Bitter"/>
              </a:rPr>
              <a:t>Choose a Leader</a:t>
            </a:r>
            <a:endParaRPr/>
          </a:p>
        </p:txBody>
      </p:sp>
      <p:pic>
        <p:nvPicPr>
          <p:cNvPr id="601" name="Google Shape;601;p132" descr="Shape 331"/>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602" name="Google Shape;602;p13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4</a:t>
            </a:r>
            <a:endParaRPr sz="1400" b="0" i="0" u="none" strike="noStrike" cap="none">
              <a:solidFill>
                <a:srgbClr val="000000"/>
              </a:solidFill>
              <a:latin typeface="Arial"/>
              <a:ea typeface="Arial"/>
              <a:cs typeface="Arial"/>
              <a:sym typeface="Arial"/>
            </a:endParaRPr>
          </a:p>
        </p:txBody>
      </p:sp>
      <p:pic>
        <p:nvPicPr>
          <p:cNvPr id="603" name="Google Shape;603;p132"/>
          <p:cNvPicPr preferRelativeResize="0"/>
          <p:nvPr/>
        </p:nvPicPr>
        <p:blipFill rotWithShape="1">
          <a:blip r:embed="rId5">
            <a:alphaModFix/>
          </a:blip>
          <a:srcRect l="12535" r="12535"/>
          <a:stretch/>
        </p:blipFill>
        <p:spPr>
          <a:xfrm>
            <a:off x="4944125" y="1516793"/>
            <a:ext cx="3888174" cy="34610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133"/>
          <p:cNvPicPr preferRelativeResize="0"/>
          <p:nvPr/>
        </p:nvPicPr>
        <p:blipFill rotWithShape="1">
          <a:blip r:embed="rId3">
            <a:alphaModFix/>
          </a:blip>
          <a:srcRect l="40384" t="14674" r="3596" b="9290"/>
          <a:stretch/>
        </p:blipFill>
        <p:spPr>
          <a:xfrm>
            <a:off x="134075" y="2060025"/>
            <a:ext cx="8873948" cy="2361801"/>
          </a:xfrm>
          <a:prstGeom prst="rect">
            <a:avLst/>
          </a:prstGeom>
          <a:noFill/>
          <a:ln>
            <a:noFill/>
          </a:ln>
        </p:spPr>
      </p:pic>
      <p:pic>
        <p:nvPicPr>
          <p:cNvPr id="609" name="Google Shape;609;p133" descr="Shape 341"/>
          <p:cNvPicPr preferRelativeResize="0"/>
          <p:nvPr/>
        </p:nvPicPr>
        <p:blipFill rotWithShape="1">
          <a:blip r:embed="rId4">
            <a:alphaModFix/>
          </a:blip>
          <a:srcRect t="8332" b="8340"/>
          <a:stretch/>
        </p:blipFill>
        <p:spPr>
          <a:xfrm>
            <a:off x="-7764" y="-7709"/>
            <a:ext cx="9159600" cy="1385402"/>
          </a:xfrm>
          <a:prstGeom prst="rect">
            <a:avLst/>
          </a:prstGeom>
          <a:noFill/>
          <a:ln>
            <a:noFill/>
          </a:ln>
        </p:spPr>
      </p:pic>
      <p:sp>
        <p:nvSpPr>
          <p:cNvPr id="610" name="Google Shape;610;p13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457200" lvl="0" indent="-431800" algn="l" rtl="0">
              <a:lnSpc>
                <a:spcPct val="100000"/>
              </a:lnSpc>
              <a:spcBef>
                <a:spcPts val="0"/>
              </a:spcBef>
              <a:spcAft>
                <a:spcPts val="0"/>
              </a:spcAft>
              <a:buClr>
                <a:srgbClr val="FFFFFF"/>
              </a:buClr>
              <a:buSzPct val="111111"/>
              <a:buFont typeface="Bitter"/>
              <a:buAutoNum type="arabicPeriod"/>
            </a:pPr>
            <a:r>
              <a:rPr lang="en" sz="3200">
                <a:solidFill>
                  <a:srgbClr val="FFFFFF"/>
                </a:solidFill>
                <a:latin typeface="Bitter"/>
                <a:ea typeface="Bitter"/>
                <a:cs typeface="Bitter"/>
                <a:sym typeface="Bitter"/>
              </a:rPr>
              <a:t>Choose a Leader</a:t>
            </a:r>
            <a:endParaRPr/>
          </a:p>
        </p:txBody>
      </p:sp>
      <p:pic>
        <p:nvPicPr>
          <p:cNvPr id="611" name="Google Shape;611;p133" descr="Shape 343"/>
          <p:cNvPicPr preferRelativeResize="0"/>
          <p:nvPr/>
        </p:nvPicPr>
        <p:blipFill rotWithShape="1">
          <a:blip r:embed="rId5">
            <a:alphaModFix/>
          </a:blip>
          <a:srcRect/>
          <a:stretch/>
        </p:blipFill>
        <p:spPr>
          <a:xfrm>
            <a:off x="8022159" y="68368"/>
            <a:ext cx="1053601" cy="1107001"/>
          </a:xfrm>
          <a:prstGeom prst="rect">
            <a:avLst/>
          </a:prstGeom>
          <a:noFill/>
          <a:ln>
            <a:noFill/>
          </a:ln>
        </p:spPr>
      </p:pic>
      <p:sp>
        <p:nvSpPr>
          <p:cNvPr id="612" name="Google Shape;612;p133"/>
          <p:cNvSpPr txBox="1"/>
          <p:nvPr/>
        </p:nvSpPr>
        <p:spPr>
          <a:xfrm>
            <a:off x="584374" y="1237218"/>
            <a:ext cx="7886701" cy="994201"/>
          </a:xfrm>
          <a:prstGeom prst="rect">
            <a:avLst/>
          </a:prstGeom>
          <a:noFill/>
          <a:ln>
            <a:noFill/>
          </a:ln>
        </p:spPr>
        <p:txBody>
          <a:bodyPr spcFirstLastPara="1" wrap="square" lIns="34275" tIns="34275" rIns="34275" bIns="34275" anchor="ctr" anchorCtr="0">
            <a:normAutofit/>
          </a:bodyPr>
          <a:lstStyle/>
          <a:p>
            <a:pPr marL="0" marR="0" lvl="0" indent="0" algn="ctr" rtl="0">
              <a:lnSpc>
                <a:spcPct val="9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Presenting: Your Annual Giving Chair!</a:t>
            </a:r>
            <a:endParaRPr sz="1400" b="0" i="0" u="none" strike="noStrike" cap="none">
              <a:solidFill>
                <a:srgbClr val="000000"/>
              </a:solidFill>
              <a:latin typeface="Arial"/>
              <a:ea typeface="Arial"/>
              <a:cs typeface="Arial"/>
              <a:sym typeface="Arial"/>
            </a:endParaRPr>
          </a:p>
        </p:txBody>
      </p:sp>
      <p:sp>
        <p:nvSpPr>
          <p:cNvPr id="613" name="Google Shape;613;p13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34"/>
          <p:cNvSpPr txBox="1">
            <a:spLocks noGrp="1"/>
          </p:cNvSpPr>
          <p:nvPr>
            <p:ph type="body" idx="1"/>
          </p:nvPr>
        </p:nvSpPr>
        <p:spPr>
          <a:xfrm>
            <a:off x="628674" y="1989199"/>
            <a:ext cx="7886700" cy="2685000"/>
          </a:xfrm>
          <a:prstGeom prst="rect">
            <a:avLst/>
          </a:prstGeom>
          <a:noFill/>
          <a:ln>
            <a:noFill/>
          </a:ln>
        </p:spPr>
        <p:txBody>
          <a:bodyPr spcFirstLastPara="1" wrap="square" lIns="34275" tIns="34275" rIns="34275" bIns="34275" anchor="t" anchorCtr="0">
            <a:normAutofit lnSpcReduction="10000"/>
          </a:bodyPr>
          <a:lstStyle/>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keep the why top of mind.</a:t>
            </a:r>
            <a:endParaRPr sz="2000">
              <a:latin typeface="Fira Sans"/>
              <a:ea typeface="Fira Sans"/>
              <a:cs typeface="Fira Sans"/>
              <a:sym typeface="Fira Sans"/>
            </a:endParaRPr>
          </a:p>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are also grateful.</a:t>
            </a:r>
            <a:endParaRPr/>
          </a:p>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may be asked to help you identify the impact statements.</a:t>
            </a:r>
            <a:endParaRPr/>
          </a:p>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are organized (they will be riding herd on the communications calendar).</a:t>
            </a:r>
            <a:endParaRPr sz="2000">
              <a:latin typeface="Fira Sans"/>
              <a:ea typeface="Fira Sans"/>
              <a:cs typeface="Fira Sans"/>
              <a:sym typeface="Fira Sans"/>
            </a:endParaRPr>
          </a:p>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are computer literate.</a:t>
            </a:r>
            <a:endParaRPr sz="2000">
              <a:latin typeface="Fira Sans"/>
              <a:ea typeface="Fira Sans"/>
              <a:cs typeface="Fira Sans"/>
              <a:sym typeface="Fira Sans"/>
            </a:endParaRPr>
          </a:p>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are willing to throw a party.</a:t>
            </a:r>
            <a:endParaRPr/>
          </a:p>
          <a:p>
            <a:pPr marL="457200" lvl="0" indent="-355600" algn="l" rtl="0">
              <a:lnSpc>
                <a:spcPct val="115000"/>
              </a:lnSpc>
              <a:spcBef>
                <a:spcPts val="0"/>
              </a:spcBef>
              <a:spcAft>
                <a:spcPts val="0"/>
              </a:spcAft>
              <a:buSzPts val="2000"/>
              <a:buFont typeface="Fira Sans"/>
              <a:buChar char="•"/>
            </a:pPr>
            <a:r>
              <a:rPr lang="en" sz="2000">
                <a:latin typeface="Fira Sans"/>
                <a:ea typeface="Fira Sans"/>
                <a:cs typeface="Fira Sans"/>
                <a:sym typeface="Fira Sans"/>
              </a:rPr>
              <a:t>They will work with a partner.</a:t>
            </a:r>
            <a:endParaRPr/>
          </a:p>
        </p:txBody>
      </p:sp>
      <p:sp>
        <p:nvSpPr>
          <p:cNvPr id="619" name="Google Shape;619;p134"/>
          <p:cNvSpPr txBox="1">
            <a:spLocks noGrp="1"/>
          </p:cNvSpPr>
          <p:nvPr>
            <p:ph type="title"/>
          </p:nvPr>
        </p:nvSpPr>
        <p:spPr>
          <a:xfrm>
            <a:off x="628650" y="1233369"/>
            <a:ext cx="7886700" cy="994200"/>
          </a:xfrm>
          <a:prstGeom prst="rect">
            <a:avLst/>
          </a:prstGeom>
          <a:noFill/>
          <a:ln>
            <a:noFill/>
          </a:ln>
        </p:spPr>
        <p:txBody>
          <a:bodyPr spcFirstLastPara="1" wrap="square" lIns="34275" tIns="34275" rIns="34275" bIns="34275" anchor="ctr" anchorCtr="0">
            <a:normAutofit/>
          </a:bodyPr>
          <a:lstStyle/>
          <a:p>
            <a:pPr marL="0" lvl="0" indent="0" algn="l" rtl="0">
              <a:lnSpc>
                <a:spcPct val="90000"/>
              </a:lnSpc>
              <a:spcBef>
                <a:spcPts val="0"/>
              </a:spcBef>
              <a:spcAft>
                <a:spcPts val="0"/>
              </a:spcAft>
              <a:buClr>
                <a:srgbClr val="416871"/>
              </a:buClr>
              <a:buSzPts val="2400"/>
              <a:buFont typeface="Bitter"/>
              <a:buNone/>
            </a:pPr>
            <a:r>
              <a:rPr lang="en" sz="2400" b="1">
                <a:solidFill>
                  <a:srgbClr val="416871"/>
                </a:solidFill>
                <a:latin typeface="Bitter"/>
                <a:ea typeface="Bitter"/>
                <a:cs typeface="Bitter"/>
                <a:sym typeface="Bitter"/>
              </a:rPr>
              <a:t>The Annual Giving Volunteer is a Cheerleader!</a:t>
            </a:r>
            <a:endParaRPr/>
          </a:p>
        </p:txBody>
      </p:sp>
      <p:pic>
        <p:nvPicPr>
          <p:cNvPr id="620" name="Google Shape;620;p134" descr="Shape 352"/>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621" name="Google Shape;621;p134"/>
          <p:cNvSpPr txBox="1"/>
          <p:nvPr/>
        </p:nvSpPr>
        <p:spPr>
          <a:xfrm>
            <a:off x="311699" y="445025"/>
            <a:ext cx="8520602" cy="577176"/>
          </a:xfrm>
          <a:prstGeom prst="rect">
            <a:avLst/>
          </a:prstGeom>
          <a:noFill/>
          <a:ln>
            <a:noFill/>
          </a:ln>
        </p:spPr>
        <p:txBody>
          <a:bodyPr spcFirstLastPara="1" wrap="square" lIns="45675" tIns="45675" rIns="45675" bIns="45675" anchor="ctr" anchorCtr="0">
            <a:normAutofit lnSpcReduction="10000"/>
          </a:bodyPr>
          <a:lstStyle/>
          <a:p>
            <a:pPr marL="457200" marR="0" lvl="0" indent="-431800" algn="l" rtl="0">
              <a:lnSpc>
                <a:spcPct val="100000"/>
              </a:lnSpc>
              <a:spcBef>
                <a:spcPts val="0"/>
              </a:spcBef>
              <a:spcAft>
                <a:spcPts val="0"/>
              </a:spcAft>
              <a:buClr>
                <a:srgbClr val="FFFFFF"/>
              </a:buClr>
              <a:buSzPts val="3200"/>
              <a:buFont typeface="Bitter"/>
              <a:buAutoNum type="arabicPeriod"/>
            </a:pPr>
            <a:r>
              <a:rPr lang="en" sz="3200" b="0" i="0" u="none" strike="noStrike" cap="none">
                <a:solidFill>
                  <a:srgbClr val="FFFFFF"/>
                </a:solidFill>
                <a:latin typeface="Bitter"/>
                <a:ea typeface="Bitter"/>
                <a:cs typeface="Bitter"/>
                <a:sym typeface="Bitter"/>
              </a:rPr>
              <a:t>Choose a Leader</a:t>
            </a:r>
            <a:endParaRPr sz="1400" b="0" i="0" u="none" strike="noStrike" cap="none">
              <a:solidFill>
                <a:srgbClr val="000000"/>
              </a:solidFill>
              <a:latin typeface="Arial"/>
              <a:ea typeface="Arial"/>
              <a:cs typeface="Arial"/>
              <a:sym typeface="Arial"/>
            </a:endParaRPr>
          </a:p>
        </p:txBody>
      </p:sp>
      <p:pic>
        <p:nvPicPr>
          <p:cNvPr id="622" name="Google Shape;622;p134" descr="Shape 354"/>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623" name="Google Shape;623;p13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35"/>
          <p:cNvSpPr txBox="1">
            <a:spLocks noGrp="1"/>
          </p:cNvSpPr>
          <p:nvPr>
            <p:ph type="body" idx="1"/>
          </p:nvPr>
        </p:nvSpPr>
        <p:spPr>
          <a:xfrm>
            <a:off x="311699" y="2664699"/>
            <a:ext cx="4266002" cy="2313302"/>
          </a:xfrm>
          <a:prstGeom prst="rect">
            <a:avLst/>
          </a:prstGeom>
          <a:noFill/>
          <a:ln>
            <a:noFill/>
          </a:ln>
        </p:spPr>
        <p:txBody>
          <a:bodyPr spcFirstLastPara="1" wrap="square" lIns="34275" tIns="34275" rIns="34275" bIns="34275" anchor="t" anchorCtr="0">
            <a:normAutofit/>
          </a:bodyPr>
          <a:lstStyle/>
          <a:p>
            <a:pPr marL="0" lvl="0" indent="0" algn="l" rtl="0">
              <a:lnSpc>
                <a:spcPct val="80000"/>
              </a:lnSpc>
              <a:spcBef>
                <a:spcPts val="0"/>
              </a:spcBef>
              <a:spcAft>
                <a:spcPts val="0"/>
              </a:spcAft>
              <a:buSzPts val="2200"/>
              <a:buNone/>
            </a:pPr>
            <a:r>
              <a:rPr lang="en" sz="2200" b="1"/>
              <a:t>First there is listening…</a:t>
            </a:r>
            <a:endParaRPr/>
          </a:p>
          <a:p>
            <a:pPr marL="457200" lvl="0" indent="-368300" algn="l" rtl="0">
              <a:lnSpc>
                <a:spcPct val="80000"/>
              </a:lnSpc>
              <a:spcBef>
                <a:spcPts val="800"/>
              </a:spcBef>
              <a:spcAft>
                <a:spcPts val="0"/>
              </a:spcAft>
              <a:buSzPts val="2200"/>
              <a:buFont typeface="Calibri"/>
              <a:buChar char="•"/>
            </a:pPr>
            <a:r>
              <a:rPr lang="en" sz="2200"/>
              <a:t>As many ways as you can.</a:t>
            </a:r>
            <a:endParaRPr/>
          </a:p>
          <a:p>
            <a:pPr marL="457200" lvl="0" indent="-368300" algn="l" rtl="0">
              <a:lnSpc>
                <a:spcPct val="80000"/>
              </a:lnSpc>
              <a:spcBef>
                <a:spcPts val="0"/>
              </a:spcBef>
              <a:spcAft>
                <a:spcPts val="0"/>
              </a:spcAft>
              <a:buSzPts val="2200"/>
              <a:buFont typeface="Calibri"/>
              <a:buChar char="•"/>
            </a:pPr>
            <a:r>
              <a:rPr lang="en" sz="2200"/>
              <a:t>As many people as you can.</a:t>
            </a:r>
            <a:endParaRPr/>
          </a:p>
          <a:p>
            <a:pPr marL="457200" lvl="0" indent="-368300" algn="l" rtl="0">
              <a:lnSpc>
                <a:spcPct val="80000"/>
              </a:lnSpc>
              <a:spcBef>
                <a:spcPts val="0"/>
              </a:spcBef>
              <a:spcAft>
                <a:spcPts val="0"/>
              </a:spcAft>
              <a:buSzPts val="2200"/>
              <a:buFont typeface="Calibri"/>
              <a:buChar char="•"/>
            </a:pPr>
            <a:r>
              <a:rPr lang="en" sz="2200"/>
              <a:t>As often as you can.</a:t>
            </a:r>
            <a:endParaRPr/>
          </a:p>
        </p:txBody>
      </p:sp>
      <p:sp>
        <p:nvSpPr>
          <p:cNvPr id="629" name="Google Shape;629;p135"/>
          <p:cNvSpPr txBox="1">
            <a:spLocks noGrp="1"/>
          </p:cNvSpPr>
          <p:nvPr>
            <p:ph type="title"/>
          </p:nvPr>
        </p:nvSpPr>
        <p:spPr>
          <a:xfrm>
            <a:off x="311699" y="1551280"/>
            <a:ext cx="7886701" cy="994201"/>
          </a:xfrm>
          <a:prstGeom prst="rect">
            <a:avLst/>
          </a:prstGeom>
          <a:noFill/>
          <a:ln>
            <a:noFill/>
          </a:ln>
        </p:spPr>
        <p:txBody>
          <a:bodyPr spcFirstLastPara="1" wrap="square" lIns="34275" tIns="34275" rIns="34275" bIns="34275" anchor="ctr" anchorCtr="0">
            <a:normAutofit/>
          </a:bodyPr>
          <a:lstStyle/>
          <a:p>
            <a:pPr marL="0" lvl="0" indent="0" algn="l" rtl="0">
              <a:lnSpc>
                <a:spcPct val="90000"/>
              </a:lnSpc>
              <a:spcBef>
                <a:spcPts val="0"/>
              </a:spcBef>
              <a:spcAft>
                <a:spcPts val="0"/>
              </a:spcAft>
              <a:buClr>
                <a:srgbClr val="416871"/>
              </a:buClr>
              <a:buSzPts val="2400"/>
              <a:buFont typeface="Bitter"/>
              <a:buNone/>
            </a:pPr>
            <a:r>
              <a:rPr lang="en" sz="2400" b="1">
                <a:solidFill>
                  <a:srgbClr val="416871"/>
                </a:solidFill>
                <a:latin typeface="Bitter"/>
                <a:ea typeface="Bitter"/>
                <a:cs typeface="Bitter"/>
                <a:sym typeface="Bitter"/>
              </a:rPr>
              <a:t>Annual Giving is a </a:t>
            </a:r>
            <a:endParaRPr/>
          </a:p>
          <a:p>
            <a:pPr marL="0" lvl="0" indent="0" algn="l" rtl="0">
              <a:lnSpc>
                <a:spcPct val="90000"/>
              </a:lnSpc>
              <a:spcBef>
                <a:spcPts val="0"/>
              </a:spcBef>
              <a:spcAft>
                <a:spcPts val="0"/>
              </a:spcAft>
              <a:buClr>
                <a:srgbClr val="416871"/>
              </a:buClr>
              <a:buSzPts val="2400"/>
              <a:buFont typeface="Bitter"/>
              <a:buNone/>
            </a:pPr>
            <a:r>
              <a:rPr lang="en" sz="2400" b="1">
                <a:solidFill>
                  <a:srgbClr val="416871"/>
                </a:solidFill>
                <a:latin typeface="Bitter"/>
                <a:ea typeface="Bitter"/>
                <a:cs typeface="Bitter"/>
                <a:sym typeface="Bitter"/>
              </a:rPr>
              <a:t>Conversation</a:t>
            </a:r>
            <a:endParaRPr/>
          </a:p>
        </p:txBody>
      </p:sp>
      <p:pic>
        <p:nvPicPr>
          <p:cNvPr id="630" name="Google Shape;630;p135" descr="Shape 363"/>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631" name="Google Shape;631;p135"/>
          <p:cNvSpPr txBox="1"/>
          <p:nvPr/>
        </p:nvSpPr>
        <p:spPr>
          <a:xfrm>
            <a:off x="311699" y="445025"/>
            <a:ext cx="8520602" cy="577176"/>
          </a:xfrm>
          <a:prstGeom prst="rect">
            <a:avLst/>
          </a:prstGeom>
          <a:noFill/>
          <a:ln>
            <a:noFill/>
          </a:ln>
        </p:spPr>
        <p:txBody>
          <a:bodyPr spcFirstLastPara="1" wrap="square" lIns="45675" tIns="45675" rIns="45675" bIns="45675" anchor="ctr" anchorCtr="0">
            <a:normAutofit lnSpcReduction="10000"/>
          </a:bodyPr>
          <a:lstStyle/>
          <a:p>
            <a:pPr marL="0" marR="0" lvl="0" indent="0" algn="l" rtl="0">
              <a:lnSpc>
                <a:spcPct val="100000"/>
              </a:lnSpc>
              <a:spcBef>
                <a:spcPts val="0"/>
              </a:spcBef>
              <a:spcAft>
                <a:spcPts val="0"/>
              </a:spcAft>
              <a:buClr>
                <a:srgbClr val="FFFFFF"/>
              </a:buClr>
              <a:buSzPts val="3200"/>
              <a:buFont typeface="Bitter"/>
              <a:buNone/>
            </a:pPr>
            <a:r>
              <a:rPr lang="en" sz="3200" b="0" i="0" u="none" strike="noStrike" cap="none">
                <a:solidFill>
                  <a:srgbClr val="FFFFFF"/>
                </a:solidFill>
                <a:latin typeface="Bitter"/>
                <a:ea typeface="Bitter"/>
                <a:cs typeface="Bitter"/>
                <a:sym typeface="Bitter"/>
              </a:rPr>
              <a:t>2. Listen &amp; Plan</a:t>
            </a:r>
            <a:endParaRPr sz="1400" b="0" i="0" u="none" strike="noStrike" cap="none">
              <a:solidFill>
                <a:srgbClr val="000000"/>
              </a:solidFill>
              <a:latin typeface="Arial"/>
              <a:ea typeface="Arial"/>
              <a:cs typeface="Arial"/>
              <a:sym typeface="Arial"/>
            </a:endParaRPr>
          </a:p>
        </p:txBody>
      </p:sp>
      <p:pic>
        <p:nvPicPr>
          <p:cNvPr id="632" name="Google Shape;632;p135" descr="Shape 365"/>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633" name="Google Shape;633;p13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7</a:t>
            </a:r>
            <a:endParaRPr sz="1400" b="0" i="0" u="none" strike="noStrike" cap="none">
              <a:solidFill>
                <a:srgbClr val="000000"/>
              </a:solidFill>
              <a:latin typeface="Arial"/>
              <a:ea typeface="Arial"/>
              <a:cs typeface="Arial"/>
              <a:sym typeface="Arial"/>
            </a:endParaRPr>
          </a:p>
        </p:txBody>
      </p:sp>
      <p:pic>
        <p:nvPicPr>
          <p:cNvPr id="634" name="Google Shape;634;p135"/>
          <p:cNvPicPr preferRelativeResize="0"/>
          <p:nvPr/>
        </p:nvPicPr>
        <p:blipFill rotWithShape="1">
          <a:blip r:embed="rId5">
            <a:alphaModFix/>
          </a:blip>
          <a:srcRect l="5755" r="5685"/>
          <a:stretch/>
        </p:blipFill>
        <p:spPr>
          <a:xfrm>
            <a:off x="4408725" y="1551275"/>
            <a:ext cx="4553027" cy="3426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6"/>
          <p:cNvSpPr/>
          <p:nvPr/>
        </p:nvSpPr>
        <p:spPr>
          <a:xfrm flipH="1">
            <a:off x="0" y="748631"/>
            <a:ext cx="4512880" cy="4394869"/>
          </a:xfrm>
          <a:custGeom>
            <a:avLst/>
            <a:gdLst/>
            <a:ahLst/>
            <a:cxnLst/>
            <a:rect l="l" t="t" r="r" b="b"/>
            <a:pathLst>
              <a:path w="21600" h="21600" extrusionOk="0">
                <a:moveTo>
                  <a:pt x="21600" y="17157"/>
                </a:moveTo>
                <a:cubicBezTo>
                  <a:pt x="21600" y="6323"/>
                  <a:pt x="21600" y="6323"/>
                  <a:pt x="21600" y="6323"/>
                </a:cubicBezTo>
                <a:cubicBezTo>
                  <a:pt x="19688" y="2563"/>
                  <a:pt x="15864" y="0"/>
                  <a:pt x="11440" y="0"/>
                </a:cubicBezTo>
                <a:cubicBezTo>
                  <a:pt x="5137" y="0"/>
                  <a:pt x="0" y="5259"/>
                  <a:pt x="0" y="11748"/>
                </a:cubicBezTo>
                <a:cubicBezTo>
                  <a:pt x="0" y="15875"/>
                  <a:pt x="2090" y="19503"/>
                  <a:pt x="5234" y="21600"/>
                </a:cubicBezTo>
                <a:cubicBezTo>
                  <a:pt x="17662" y="21600"/>
                  <a:pt x="17662" y="21600"/>
                  <a:pt x="17662" y="21600"/>
                </a:cubicBezTo>
                <a:cubicBezTo>
                  <a:pt x="19331" y="20502"/>
                  <a:pt x="20676" y="18971"/>
                  <a:pt x="21600" y="17157"/>
                </a:cubicBezTo>
                <a:close/>
              </a:path>
            </a:pathLst>
          </a:custGeom>
          <a:solidFill>
            <a:srgbClr val="FFFFFF">
              <a:alpha val="74117"/>
            </a:srgbClr>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40" name="Google Shape;640;p136"/>
          <p:cNvSpPr txBox="1">
            <a:spLocks noGrp="1"/>
          </p:cNvSpPr>
          <p:nvPr>
            <p:ph type="body" idx="1"/>
          </p:nvPr>
        </p:nvSpPr>
        <p:spPr>
          <a:xfrm>
            <a:off x="403949" y="2393075"/>
            <a:ext cx="5146802" cy="1965001"/>
          </a:xfrm>
          <a:prstGeom prst="rect">
            <a:avLst/>
          </a:prstGeom>
          <a:noFill/>
          <a:ln>
            <a:noFill/>
          </a:ln>
        </p:spPr>
        <p:txBody>
          <a:bodyPr spcFirstLastPara="1" wrap="square" lIns="34275" tIns="34275" rIns="34275" bIns="34275" anchor="ctr" anchorCtr="0">
            <a:normAutofit/>
          </a:bodyPr>
          <a:lstStyle/>
          <a:p>
            <a:pPr marL="0" lvl="0" indent="0" algn="l" rtl="0">
              <a:lnSpc>
                <a:spcPct val="90000"/>
              </a:lnSpc>
              <a:spcBef>
                <a:spcPts val="0"/>
              </a:spcBef>
              <a:spcAft>
                <a:spcPts val="0"/>
              </a:spcAft>
              <a:buSzPts val="2200"/>
              <a:buNone/>
            </a:pPr>
            <a:r>
              <a:rPr lang="en" sz="2200">
                <a:latin typeface="Fira Sans SemiBold"/>
                <a:ea typeface="Fira Sans SemiBold"/>
                <a:cs typeface="Fira Sans SemiBold"/>
                <a:sym typeface="Fira Sans SemiBold"/>
              </a:rPr>
              <a:t>Then there is reporting back...</a:t>
            </a:r>
            <a:endParaRPr/>
          </a:p>
          <a:p>
            <a:pPr marL="457200" lvl="0" indent="-368300" algn="l" rtl="0">
              <a:lnSpc>
                <a:spcPct val="90000"/>
              </a:lnSpc>
              <a:spcBef>
                <a:spcPts val="800"/>
              </a:spcBef>
              <a:spcAft>
                <a:spcPts val="0"/>
              </a:spcAft>
              <a:buSzPts val="2200"/>
              <a:buFont typeface="Fira Sans"/>
              <a:buChar char="•"/>
            </a:pPr>
            <a:r>
              <a:rPr lang="en" sz="2200">
                <a:latin typeface="Fira Sans"/>
                <a:ea typeface="Fira Sans"/>
                <a:cs typeface="Fira Sans"/>
                <a:sym typeface="Fira Sans"/>
              </a:rPr>
              <a:t>As often as you can.</a:t>
            </a:r>
            <a:endParaRPr/>
          </a:p>
          <a:p>
            <a:pPr marL="457200" lvl="0" indent="-368300" algn="l" rtl="0">
              <a:lnSpc>
                <a:spcPct val="90000"/>
              </a:lnSpc>
              <a:spcBef>
                <a:spcPts val="0"/>
              </a:spcBef>
              <a:spcAft>
                <a:spcPts val="0"/>
              </a:spcAft>
              <a:buSzPts val="2200"/>
              <a:buFont typeface="Fira Sans"/>
              <a:buChar char="•"/>
            </a:pPr>
            <a:r>
              <a:rPr lang="en" sz="2200">
                <a:latin typeface="Fira Sans"/>
                <a:ea typeface="Fira Sans"/>
                <a:cs typeface="Fira Sans"/>
                <a:sym typeface="Fira Sans"/>
              </a:rPr>
              <a:t>In as many various ways as </a:t>
            </a:r>
            <a:endParaRPr sz="2200">
              <a:latin typeface="Fira Sans"/>
              <a:ea typeface="Fira Sans"/>
              <a:cs typeface="Fira Sans"/>
              <a:sym typeface="Fira Sans"/>
            </a:endParaRPr>
          </a:p>
          <a:p>
            <a:pPr marL="457200" lvl="0" indent="0" algn="l" rtl="0">
              <a:lnSpc>
                <a:spcPct val="90000"/>
              </a:lnSpc>
              <a:spcBef>
                <a:spcPts val="0"/>
              </a:spcBef>
              <a:spcAft>
                <a:spcPts val="0"/>
              </a:spcAft>
              <a:buSzPts val="2100"/>
              <a:buNone/>
            </a:pPr>
            <a:r>
              <a:rPr lang="en" sz="2200">
                <a:latin typeface="Fira Sans"/>
                <a:ea typeface="Fira Sans"/>
                <a:cs typeface="Fira Sans"/>
                <a:sym typeface="Fira Sans"/>
              </a:rPr>
              <a:t>you can.</a:t>
            </a:r>
            <a:endParaRPr/>
          </a:p>
        </p:txBody>
      </p:sp>
      <p:pic>
        <p:nvPicPr>
          <p:cNvPr id="641" name="Google Shape;641;p136" descr="Shape 374"/>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pic>
        <p:nvPicPr>
          <p:cNvPr id="642" name="Google Shape;642;p136" descr="Shape 375"/>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643" name="Google Shape;643;p136"/>
          <p:cNvSpPr txBox="1">
            <a:spLocks noGrp="1"/>
          </p:cNvSpPr>
          <p:nvPr>
            <p:ph type="title"/>
          </p:nvPr>
        </p:nvSpPr>
        <p:spPr>
          <a:xfrm>
            <a:off x="311699" y="1551280"/>
            <a:ext cx="7886701" cy="994201"/>
          </a:xfrm>
          <a:prstGeom prst="rect">
            <a:avLst/>
          </a:prstGeom>
          <a:noFill/>
          <a:ln>
            <a:noFill/>
          </a:ln>
        </p:spPr>
        <p:txBody>
          <a:bodyPr spcFirstLastPara="1" wrap="square" lIns="34275" tIns="34275" rIns="34275" bIns="34275" anchor="ctr" anchorCtr="0">
            <a:normAutofit/>
          </a:bodyPr>
          <a:lstStyle/>
          <a:p>
            <a:pPr marL="0" lvl="0" indent="0" algn="l" rtl="0">
              <a:lnSpc>
                <a:spcPct val="90000"/>
              </a:lnSpc>
              <a:spcBef>
                <a:spcPts val="0"/>
              </a:spcBef>
              <a:spcAft>
                <a:spcPts val="0"/>
              </a:spcAft>
              <a:buClr>
                <a:srgbClr val="416871"/>
              </a:buClr>
              <a:buSzPts val="2400"/>
              <a:buFont typeface="Bitter"/>
              <a:buNone/>
            </a:pPr>
            <a:r>
              <a:rPr lang="en" sz="2400" b="1">
                <a:solidFill>
                  <a:srgbClr val="416871"/>
                </a:solidFill>
                <a:latin typeface="Bitter"/>
                <a:ea typeface="Bitter"/>
                <a:cs typeface="Bitter"/>
                <a:sym typeface="Bitter"/>
              </a:rPr>
              <a:t>Annual Giving is a </a:t>
            </a:r>
            <a:endParaRPr/>
          </a:p>
          <a:p>
            <a:pPr marL="0" lvl="0" indent="0" algn="l" rtl="0">
              <a:lnSpc>
                <a:spcPct val="90000"/>
              </a:lnSpc>
              <a:spcBef>
                <a:spcPts val="0"/>
              </a:spcBef>
              <a:spcAft>
                <a:spcPts val="0"/>
              </a:spcAft>
              <a:buClr>
                <a:srgbClr val="416871"/>
              </a:buClr>
              <a:buSzPts val="2400"/>
              <a:buFont typeface="Bitter"/>
              <a:buNone/>
            </a:pPr>
            <a:r>
              <a:rPr lang="en" sz="2400" b="1">
                <a:solidFill>
                  <a:srgbClr val="416871"/>
                </a:solidFill>
                <a:latin typeface="Bitter"/>
                <a:ea typeface="Bitter"/>
                <a:cs typeface="Bitter"/>
                <a:sym typeface="Bitter"/>
              </a:rPr>
              <a:t>Conversation</a:t>
            </a:r>
            <a:endParaRPr/>
          </a:p>
        </p:txBody>
      </p:sp>
      <p:sp>
        <p:nvSpPr>
          <p:cNvPr id="644" name="Google Shape;644;p136"/>
          <p:cNvSpPr txBox="1"/>
          <p:nvPr/>
        </p:nvSpPr>
        <p:spPr>
          <a:xfrm>
            <a:off x="311699" y="445025"/>
            <a:ext cx="8520602" cy="577176"/>
          </a:xfrm>
          <a:prstGeom prst="rect">
            <a:avLst/>
          </a:prstGeom>
          <a:noFill/>
          <a:ln>
            <a:noFill/>
          </a:ln>
        </p:spPr>
        <p:txBody>
          <a:bodyPr spcFirstLastPara="1" wrap="square" lIns="45675" tIns="45675" rIns="45675" bIns="45675" anchor="ctr" anchorCtr="0">
            <a:normAutofit lnSpcReduction="10000"/>
          </a:bodyPr>
          <a:lstStyle/>
          <a:p>
            <a:pPr marL="0" marR="0" lvl="0" indent="0" algn="l" rtl="0">
              <a:lnSpc>
                <a:spcPct val="100000"/>
              </a:lnSpc>
              <a:spcBef>
                <a:spcPts val="0"/>
              </a:spcBef>
              <a:spcAft>
                <a:spcPts val="0"/>
              </a:spcAft>
              <a:buClr>
                <a:srgbClr val="FFFFFF"/>
              </a:buClr>
              <a:buSzPts val="3200"/>
              <a:buFont typeface="Bitter"/>
              <a:buNone/>
            </a:pPr>
            <a:r>
              <a:rPr lang="en" sz="3200" b="0" i="0" u="none" strike="noStrike" cap="none">
                <a:solidFill>
                  <a:srgbClr val="FFFFFF"/>
                </a:solidFill>
                <a:latin typeface="Bitter"/>
                <a:ea typeface="Bitter"/>
                <a:cs typeface="Bitter"/>
                <a:sym typeface="Bitter"/>
              </a:rPr>
              <a:t>2. Listen &amp; Plan</a:t>
            </a:r>
            <a:endParaRPr sz="1400" b="0" i="0" u="none" strike="noStrike" cap="none">
              <a:solidFill>
                <a:srgbClr val="000000"/>
              </a:solidFill>
              <a:latin typeface="Arial"/>
              <a:ea typeface="Arial"/>
              <a:cs typeface="Arial"/>
              <a:sym typeface="Arial"/>
            </a:endParaRPr>
          </a:p>
        </p:txBody>
      </p:sp>
      <p:sp>
        <p:nvSpPr>
          <p:cNvPr id="645" name="Google Shape;645;p13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7</a:t>
            </a:r>
            <a:endParaRPr sz="1400" b="0" i="0" u="none" strike="noStrike" cap="none">
              <a:solidFill>
                <a:srgbClr val="000000"/>
              </a:solidFill>
              <a:latin typeface="Arial"/>
              <a:ea typeface="Arial"/>
              <a:cs typeface="Arial"/>
              <a:sym typeface="Arial"/>
            </a:endParaRPr>
          </a:p>
        </p:txBody>
      </p:sp>
      <p:pic>
        <p:nvPicPr>
          <p:cNvPr id="646" name="Google Shape;646;p136"/>
          <p:cNvPicPr preferRelativeResize="0"/>
          <p:nvPr/>
        </p:nvPicPr>
        <p:blipFill rotWithShape="1">
          <a:blip r:embed="rId5">
            <a:alphaModFix/>
          </a:blip>
          <a:srcRect l="8934" r="9318"/>
          <a:stretch/>
        </p:blipFill>
        <p:spPr>
          <a:xfrm>
            <a:off x="4782175" y="1551275"/>
            <a:ext cx="4202875" cy="3426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137"/>
          <p:cNvPicPr preferRelativeResize="0"/>
          <p:nvPr/>
        </p:nvPicPr>
        <p:blipFill rotWithShape="1">
          <a:blip r:embed="rId3">
            <a:alphaModFix/>
          </a:blip>
          <a:srcRect l="24652" r="24651"/>
          <a:stretch/>
        </p:blipFill>
        <p:spPr>
          <a:xfrm>
            <a:off x="23" y="920700"/>
            <a:ext cx="2854200" cy="4222675"/>
          </a:xfrm>
          <a:prstGeom prst="rect">
            <a:avLst/>
          </a:prstGeom>
          <a:noFill/>
          <a:ln>
            <a:noFill/>
          </a:ln>
        </p:spPr>
      </p:pic>
      <p:pic>
        <p:nvPicPr>
          <p:cNvPr id="652" name="Google Shape;652;p137" descr="Shape 384"/>
          <p:cNvPicPr preferRelativeResize="0"/>
          <p:nvPr/>
        </p:nvPicPr>
        <p:blipFill rotWithShape="1">
          <a:blip r:embed="rId4">
            <a:alphaModFix/>
          </a:blip>
          <a:srcRect t="8332" b="8340"/>
          <a:stretch/>
        </p:blipFill>
        <p:spPr>
          <a:xfrm>
            <a:off x="-7764" y="-7709"/>
            <a:ext cx="9159600" cy="1385402"/>
          </a:xfrm>
          <a:prstGeom prst="rect">
            <a:avLst/>
          </a:prstGeom>
          <a:noFill/>
          <a:ln>
            <a:noFill/>
          </a:ln>
        </p:spPr>
      </p:pic>
      <p:sp>
        <p:nvSpPr>
          <p:cNvPr id="653" name="Google Shape;653;p137"/>
          <p:cNvSpPr txBox="1">
            <a:spLocks noGrp="1"/>
          </p:cNvSpPr>
          <p:nvPr>
            <p:ph type="body" idx="1"/>
          </p:nvPr>
        </p:nvSpPr>
        <p:spPr>
          <a:xfrm>
            <a:off x="3005074" y="2141350"/>
            <a:ext cx="5994300" cy="2350200"/>
          </a:xfrm>
          <a:prstGeom prst="rect">
            <a:avLst/>
          </a:prstGeom>
          <a:noFill/>
          <a:ln>
            <a:noFill/>
          </a:ln>
        </p:spPr>
        <p:txBody>
          <a:bodyPr spcFirstLastPara="1" wrap="square" lIns="34275" tIns="34275" rIns="34275" bIns="34275" anchor="t" anchorCtr="0">
            <a:normAutofit/>
          </a:bodyPr>
          <a:lstStyle/>
          <a:p>
            <a:pPr marL="0" lvl="0" indent="0" algn="l" rtl="0">
              <a:lnSpc>
                <a:spcPct val="90000"/>
              </a:lnSpc>
              <a:spcBef>
                <a:spcPts val="0"/>
              </a:spcBef>
              <a:spcAft>
                <a:spcPts val="0"/>
              </a:spcAft>
              <a:buSzPts val="2200"/>
              <a:buNone/>
            </a:pPr>
            <a:r>
              <a:rPr lang="en" sz="2200">
                <a:latin typeface="Fira Sans SemiBold"/>
                <a:ea typeface="Fira Sans SemiBold"/>
                <a:cs typeface="Fira Sans SemiBold"/>
                <a:sym typeface="Fira Sans SemiBold"/>
              </a:rPr>
              <a:t>Inviting your congregation into conversations</a:t>
            </a:r>
            <a:endParaRPr/>
          </a:p>
          <a:p>
            <a:pPr marL="177800" lvl="0" indent="-165100" algn="l" rtl="0">
              <a:lnSpc>
                <a:spcPct val="90000"/>
              </a:lnSpc>
              <a:spcBef>
                <a:spcPts val="800"/>
              </a:spcBef>
              <a:spcAft>
                <a:spcPts val="0"/>
              </a:spcAft>
              <a:buSzPts val="2000"/>
              <a:buFont typeface="Fira Sans"/>
              <a:buChar char="•"/>
            </a:pPr>
            <a:r>
              <a:rPr lang="en" sz="2000">
                <a:latin typeface="Fira Sans"/>
                <a:ea typeface="Fira Sans"/>
                <a:cs typeface="Fira Sans"/>
                <a:sym typeface="Fira Sans"/>
              </a:rPr>
              <a:t>Pew Cards</a:t>
            </a:r>
            <a:endParaRPr sz="2000">
              <a:latin typeface="Fira Sans"/>
              <a:ea typeface="Fira Sans"/>
              <a:cs typeface="Fira Sans"/>
              <a:sym typeface="Fira Sans"/>
            </a:endParaRPr>
          </a:p>
          <a:p>
            <a:pPr marL="177800" lvl="0" indent="-165100" algn="l" rtl="0">
              <a:lnSpc>
                <a:spcPct val="90000"/>
              </a:lnSpc>
              <a:spcBef>
                <a:spcPts val="800"/>
              </a:spcBef>
              <a:spcAft>
                <a:spcPts val="0"/>
              </a:spcAft>
              <a:buSzPts val="2000"/>
              <a:buFont typeface="Fira Sans"/>
              <a:buChar char="•"/>
            </a:pPr>
            <a:r>
              <a:rPr lang="en" sz="2000">
                <a:latin typeface="Fira Sans"/>
                <a:ea typeface="Fira Sans"/>
                <a:cs typeface="Fira Sans"/>
                <a:sym typeface="Fira Sans"/>
              </a:rPr>
              <a:t>Gatherings (actual and/or virtual)</a:t>
            </a:r>
            <a:endParaRPr sz="2000">
              <a:latin typeface="Fira Sans"/>
              <a:ea typeface="Fira Sans"/>
              <a:cs typeface="Fira Sans"/>
              <a:sym typeface="Fira Sans"/>
            </a:endParaRPr>
          </a:p>
          <a:p>
            <a:pPr marL="177800" lvl="0" indent="-165100" algn="l" rtl="0">
              <a:lnSpc>
                <a:spcPct val="90000"/>
              </a:lnSpc>
              <a:spcBef>
                <a:spcPts val="800"/>
              </a:spcBef>
              <a:spcAft>
                <a:spcPts val="0"/>
              </a:spcAft>
              <a:buSzPts val="2000"/>
              <a:buFont typeface="Fira Sans"/>
              <a:buChar char="•"/>
            </a:pPr>
            <a:r>
              <a:rPr lang="en" sz="2000">
                <a:latin typeface="Fira Sans"/>
                <a:ea typeface="Fira Sans"/>
                <a:cs typeface="Fira Sans"/>
                <a:sym typeface="Fira Sans"/>
              </a:rPr>
              <a:t>Social Media</a:t>
            </a:r>
            <a:endParaRPr sz="2000">
              <a:latin typeface="Fira Sans"/>
              <a:ea typeface="Fira Sans"/>
              <a:cs typeface="Fira Sans"/>
              <a:sym typeface="Fira Sans"/>
            </a:endParaRPr>
          </a:p>
          <a:p>
            <a:pPr marL="177800" lvl="0" indent="-165100" algn="l" rtl="0">
              <a:lnSpc>
                <a:spcPct val="90000"/>
              </a:lnSpc>
              <a:spcBef>
                <a:spcPts val="800"/>
              </a:spcBef>
              <a:spcAft>
                <a:spcPts val="0"/>
              </a:spcAft>
              <a:buSzPts val="2000"/>
              <a:buFont typeface="Fira Sans"/>
              <a:buChar char="•"/>
            </a:pPr>
            <a:r>
              <a:rPr lang="en" sz="2000">
                <a:latin typeface="Fira Sans"/>
                <a:ea typeface="Fira Sans"/>
                <a:cs typeface="Fira Sans"/>
                <a:sym typeface="Fira Sans"/>
              </a:rPr>
              <a:t>Written, Spoken, Art, Music...</a:t>
            </a:r>
            <a:endParaRPr sz="2000">
              <a:latin typeface="Fira Sans"/>
              <a:ea typeface="Fira Sans"/>
              <a:cs typeface="Fira Sans"/>
              <a:sym typeface="Fira Sans"/>
            </a:endParaRPr>
          </a:p>
          <a:p>
            <a:pPr marL="177800" lvl="0" indent="-165100" algn="l" rtl="0">
              <a:lnSpc>
                <a:spcPct val="90000"/>
              </a:lnSpc>
              <a:spcBef>
                <a:spcPts val="800"/>
              </a:spcBef>
              <a:spcAft>
                <a:spcPts val="0"/>
              </a:spcAft>
              <a:buSzPts val="2000"/>
              <a:buFont typeface="Fira Sans"/>
              <a:buChar char="•"/>
            </a:pPr>
            <a:r>
              <a:rPr lang="en" sz="2000">
                <a:latin typeface="Fira Sans"/>
                <a:ea typeface="Fira Sans"/>
                <a:cs typeface="Fira Sans"/>
                <a:sym typeface="Fira Sans"/>
              </a:rPr>
              <a:t>Where do you hear it? Success is contextual</a:t>
            </a:r>
            <a:endParaRPr sz="2000">
              <a:latin typeface="Fira Sans"/>
              <a:ea typeface="Fira Sans"/>
              <a:cs typeface="Fira Sans"/>
              <a:sym typeface="Fira Sans"/>
            </a:endParaRPr>
          </a:p>
        </p:txBody>
      </p:sp>
      <p:pic>
        <p:nvPicPr>
          <p:cNvPr id="654" name="Google Shape;654;p137" descr="Shape 386"/>
          <p:cNvPicPr preferRelativeResize="0"/>
          <p:nvPr/>
        </p:nvPicPr>
        <p:blipFill rotWithShape="1">
          <a:blip r:embed="rId5">
            <a:alphaModFix/>
          </a:blip>
          <a:srcRect/>
          <a:stretch/>
        </p:blipFill>
        <p:spPr>
          <a:xfrm>
            <a:off x="8022159" y="68368"/>
            <a:ext cx="1053601" cy="1107001"/>
          </a:xfrm>
          <a:prstGeom prst="rect">
            <a:avLst/>
          </a:prstGeom>
          <a:noFill/>
          <a:ln>
            <a:noFill/>
          </a:ln>
        </p:spPr>
      </p:pic>
      <p:sp>
        <p:nvSpPr>
          <p:cNvPr id="655" name="Google Shape;655;p137"/>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2. Listen &amp; Plan</a:t>
            </a:r>
            <a:endParaRPr/>
          </a:p>
        </p:txBody>
      </p:sp>
      <p:sp>
        <p:nvSpPr>
          <p:cNvPr id="656" name="Google Shape;656;p137"/>
          <p:cNvSpPr txBox="1"/>
          <p:nvPr/>
        </p:nvSpPr>
        <p:spPr>
          <a:xfrm>
            <a:off x="3005075" y="1623950"/>
            <a:ext cx="5198700" cy="408900"/>
          </a:xfrm>
          <a:prstGeom prst="rect">
            <a:avLst/>
          </a:prstGeom>
          <a:noFill/>
          <a:ln>
            <a:noFill/>
          </a:ln>
        </p:spPr>
        <p:txBody>
          <a:bodyPr spcFirstLastPara="1" wrap="square" lIns="34275" tIns="34275" rIns="34275" bIns="34275" anchor="t" anchorCtr="0">
            <a:normAutofit/>
          </a:bodyPr>
          <a:lstStyle/>
          <a:p>
            <a:pPr marL="0" marR="0" lvl="0" indent="0" algn="l" rtl="0">
              <a:lnSpc>
                <a:spcPct val="9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Data Gathering </a:t>
            </a:r>
            <a:endParaRPr sz="1400" b="0" i="0" u="none" strike="noStrike" cap="none">
              <a:solidFill>
                <a:srgbClr val="000000"/>
              </a:solidFill>
              <a:latin typeface="Arial"/>
              <a:ea typeface="Arial"/>
              <a:cs typeface="Arial"/>
              <a:sym typeface="Arial"/>
            </a:endParaRPr>
          </a:p>
        </p:txBody>
      </p:sp>
      <p:sp>
        <p:nvSpPr>
          <p:cNvPr id="657" name="Google Shape;657;p137"/>
          <p:cNvSpPr txBox="1"/>
          <p:nvPr/>
        </p:nvSpPr>
        <p:spPr>
          <a:xfrm>
            <a:off x="3122000" y="460005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120" descr="Shape 283"/>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489" name="Google Shape;489;p12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a:t>
            </a:r>
            <a:endParaRPr/>
          </a:p>
        </p:txBody>
      </p:sp>
      <p:pic>
        <p:nvPicPr>
          <p:cNvPr id="490" name="Google Shape;490;p120"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91" name="Google Shape;491;p120"/>
          <p:cNvSpPr txBox="1">
            <a:spLocks noGrp="1"/>
          </p:cNvSpPr>
          <p:nvPr>
            <p:ph type="body" idx="1"/>
          </p:nvPr>
        </p:nvSpPr>
        <p:spPr>
          <a:xfrm>
            <a:off x="741568" y="3130377"/>
            <a:ext cx="7648831" cy="1590747"/>
          </a:xfrm>
          <a:prstGeom prst="rect">
            <a:avLst/>
          </a:prstGeom>
          <a:noFill/>
          <a:ln>
            <a:noFill/>
          </a:ln>
        </p:spPr>
        <p:txBody>
          <a:bodyPr spcFirstLastPara="1" wrap="square" lIns="45675" tIns="45675" rIns="45675" bIns="45675" anchor="t" anchorCtr="0">
            <a:normAutofit lnSpcReduction="10000"/>
          </a:bodyPr>
          <a:lstStyle/>
          <a:p>
            <a:pPr marL="0" lvl="0" indent="0" algn="ctr" rtl="0">
              <a:lnSpc>
                <a:spcPct val="100000"/>
              </a:lnSpc>
              <a:spcBef>
                <a:spcPts val="0"/>
              </a:spcBef>
              <a:spcAft>
                <a:spcPts val="0"/>
              </a:spcAft>
              <a:buSzPts val="2917"/>
              <a:buNone/>
            </a:pPr>
            <a:r>
              <a:rPr lang="en" sz="2000">
                <a:solidFill>
                  <a:schemeClr val="dk1"/>
                </a:solidFill>
              </a:rPr>
              <a:t>Project Resource is a program of the College for Bishops whose mission and purpose is to support bishops, and therefore, their dioceses, through personal and professional development, strengthening and empowering their vocation of carrying out God’s mission in the world.</a:t>
            </a:r>
            <a:endParaRPr sz="2000"/>
          </a:p>
        </p:txBody>
      </p:sp>
      <p:pic>
        <p:nvPicPr>
          <p:cNvPr id="492" name="Google Shape;492;p120"/>
          <p:cNvPicPr preferRelativeResize="0"/>
          <p:nvPr/>
        </p:nvPicPr>
        <p:blipFill rotWithShape="1">
          <a:blip r:embed="rId5">
            <a:alphaModFix/>
          </a:blip>
          <a:srcRect b="13752"/>
          <a:stretch/>
        </p:blipFill>
        <p:spPr>
          <a:xfrm>
            <a:off x="2671143" y="1694830"/>
            <a:ext cx="3789680" cy="122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138"/>
          <p:cNvPicPr preferRelativeResize="0"/>
          <p:nvPr/>
        </p:nvPicPr>
        <p:blipFill rotWithShape="1">
          <a:blip r:embed="rId3">
            <a:alphaModFix/>
          </a:blip>
          <a:srcRect/>
          <a:stretch/>
        </p:blipFill>
        <p:spPr>
          <a:xfrm>
            <a:off x="1143000" y="0"/>
            <a:ext cx="6857999"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139" descr="A picture containing text, indoor&#10;&#10;Description automatically generated"/>
          <p:cNvPicPr preferRelativeResize="0"/>
          <p:nvPr/>
        </p:nvPicPr>
        <p:blipFill rotWithShape="1">
          <a:blip r:embed="rId3">
            <a:alphaModFix/>
          </a:blip>
          <a:srcRect t="12554" b="12447"/>
          <a:stretch/>
        </p:blipFill>
        <p:spPr>
          <a:xfrm>
            <a:off x="20" y="10"/>
            <a:ext cx="9143980" cy="514349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140" descr="Shape 384"/>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673" name="Google Shape;673;p140"/>
          <p:cNvSpPr txBox="1">
            <a:spLocks noGrp="1"/>
          </p:cNvSpPr>
          <p:nvPr>
            <p:ph type="body" idx="1"/>
          </p:nvPr>
        </p:nvSpPr>
        <p:spPr>
          <a:xfrm>
            <a:off x="4408725" y="2252175"/>
            <a:ext cx="4590600" cy="2350200"/>
          </a:xfrm>
          <a:prstGeom prst="rect">
            <a:avLst/>
          </a:prstGeom>
          <a:noFill/>
          <a:ln>
            <a:noFill/>
          </a:ln>
        </p:spPr>
        <p:txBody>
          <a:bodyPr spcFirstLastPara="1" wrap="square" lIns="34275" tIns="34275" rIns="34275" bIns="34275" anchor="t" anchorCtr="0">
            <a:normAutofit/>
          </a:bodyPr>
          <a:lstStyle/>
          <a:p>
            <a:pPr marL="0" lvl="0" indent="0" algn="l" rtl="0">
              <a:lnSpc>
                <a:spcPct val="90000"/>
              </a:lnSpc>
              <a:spcBef>
                <a:spcPts val="0"/>
              </a:spcBef>
              <a:spcAft>
                <a:spcPts val="0"/>
              </a:spcAft>
              <a:buSzPts val="2200"/>
              <a:buNone/>
            </a:pPr>
            <a:r>
              <a:rPr lang="en" sz="2200">
                <a:latin typeface="Fira Sans SemiBold"/>
                <a:ea typeface="Fira Sans SemiBold"/>
                <a:cs typeface="Fira Sans SemiBold"/>
                <a:sym typeface="Fira Sans SemiBold"/>
              </a:rPr>
              <a:t>Segment your congregation</a:t>
            </a:r>
            <a:endParaRPr/>
          </a:p>
          <a:p>
            <a:pPr marL="177800" lvl="0" indent="-177800" algn="l" rtl="0">
              <a:lnSpc>
                <a:spcPct val="90000"/>
              </a:lnSpc>
              <a:spcBef>
                <a:spcPts val="800"/>
              </a:spcBef>
              <a:spcAft>
                <a:spcPts val="0"/>
              </a:spcAft>
              <a:buSzPts val="2200"/>
              <a:buFont typeface="Fira Sans"/>
              <a:buChar char="•"/>
            </a:pPr>
            <a:r>
              <a:rPr lang="en" sz="2200">
                <a:latin typeface="Fira Sans"/>
                <a:ea typeface="Fira Sans"/>
                <a:cs typeface="Fira Sans"/>
                <a:sym typeface="Fira Sans"/>
              </a:rPr>
              <a:t>Segment based on demographics, needs, and who you have identified yourselves to be and what your unique needs are</a:t>
            </a:r>
            <a:endParaRPr/>
          </a:p>
        </p:txBody>
      </p:sp>
      <p:pic>
        <p:nvPicPr>
          <p:cNvPr id="674" name="Google Shape;674;p140" descr="Shape 386"/>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675" name="Google Shape;675;p140"/>
          <p:cNvSpPr txBox="1"/>
          <p:nvPr/>
        </p:nvSpPr>
        <p:spPr>
          <a:xfrm>
            <a:off x="4408725" y="1734975"/>
            <a:ext cx="3257100" cy="517200"/>
          </a:xfrm>
          <a:prstGeom prst="rect">
            <a:avLst/>
          </a:prstGeom>
          <a:noFill/>
          <a:ln>
            <a:noFill/>
          </a:ln>
        </p:spPr>
        <p:txBody>
          <a:bodyPr spcFirstLastPara="1" wrap="square" lIns="34275" tIns="34275" rIns="34275" bIns="34275" anchor="t" anchorCtr="0">
            <a:normAutofit/>
          </a:bodyPr>
          <a:lstStyle/>
          <a:p>
            <a:pPr marL="0" marR="0" lvl="0" indent="0" algn="l" rtl="0">
              <a:lnSpc>
                <a:spcPct val="9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Data Gathering</a:t>
            </a:r>
            <a:endParaRPr sz="1400" b="0" i="0" u="none" strike="noStrike" cap="none">
              <a:solidFill>
                <a:srgbClr val="000000"/>
              </a:solidFill>
              <a:latin typeface="Arial"/>
              <a:ea typeface="Arial"/>
              <a:cs typeface="Arial"/>
              <a:sym typeface="Arial"/>
            </a:endParaRPr>
          </a:p>
        </p:txBody>
      </p:sp>
      <p:sp>
        <p:nvSpPr>
          <p:cNvPr id="676" name="Google Shape;676;p140"/>
          <p:cNvSpPr txBox="1"/>
          <p:nvPr/>
        </p:nvSpPr>
        <p:spPr>
          <a:xfrm>
            <a:off x="486150" y="4602375"/>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7</a:t>
            </a:r>
            <a:endParaRPr sz="1400" b="0" i="0" u="none" strike="noStrike" cap="none">
              <a:solidFill>
                <a:srgbClr val="000000"/>
              </a:solidFill>
              <a:latin typeface="Arial"/>
              <a:ea typeface="Arial"/>
              <a:cs typeface="Arial"/>
              <a:sym typeface="Arial"/>
            </a:endParaRPr>
          </a:p>
        </p:txBody>
      </p:sp>
      <p:sp>
        <p:nvSpPr>
          <p:cNvPr id="677" name="Google Shape;677;p140"/>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2. Listen &amp; Plan</a:t>
            </a:r>
            <a:endParaRPr/>
          </a:p>
        </p:txBody>
      </p:sp>
      <p:pic>
        <p:nvPicPr>
          <p:cNvPr id="678" name="Google Shape;678;p140"/>
          <p:cNvPicPr preferRelativeResize="0"/>
          <p:nvPr/>
        </p:nvPicPr>
        <p:blipFill rotWithShape="1">
          <a:blip r:embed="rId5">
            <a:alphaModFix/>
          </a:blip>
          <a:srcRect/>
          <a:stretch/>
        </p:blipFill>
        <p:spPr>
          <a:xfrm>
            <a:off x="-648450" y="1502938"/>
            <a:ext cx="4981376" cy="2716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141" descr="Shape 415"/>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pic>
        <p:nvPicPr>
          <p:cNvPr id="684" name="Google Shape;684;p141" descr="Shape 416"/>
          <p:cNvPicPr preferRelativeResize="0"/>
          <p:nvPr/>
        </p:nvPicPr>
        <p:blipFill rotWithShape="1">
          <a:blip r:embed="rId4">
            <a:alphaModFix/>
          </a:blip>
          <a:srcRect/>
          <a:stretch/>
        </p:blipFill>
        <p:spPr>
          <a:xfrm>
            <a:off x="4097373" y="1811168"/>
            <a:ext cx="1238701" cy="1107001"/>
          </a:xfrm>
          <a:prstGeom prst="rect">
            <a:avLst/>
          </a:prstGeom>
          <a:noFill/>
          <a:ln>
            <a:noFill/>
          </a:ln>
        </p:spPr>
      </p:pic>
      <p:pic>
        <p:nvPicPr>
          <p:cNvPr id="685" name="Google Shape;685;p141" descr="Shape 417"/>
          <p:cNvPicPr preferRelativeResize="0"/>
          <p:nvPr/>
        </p:nvPicPr>
        <p:blipFill rotWithShape="1">
          <a:blip r:embed="rId5">
            <a:alphaModFix/>
          </a:blip>
          <a:srcRect/>
          <a:stretch/>
        </p:blipFill>
        <p:spPr>
          <a:xfrm>
            <a:off x="863600" y="1819899"/>
            <a:ext cx="1219013" cy="1089597"/>
          </a:xfrm>
          <a:prstGeom prst="rect">
            <a:avLst/>
          </a:prstGeom>
          <a:noFill/>
          <a:ln>
            <a:noFill/>
          </a:ln>
        </p:spPr>
      </p:pic>
      <p:pic>
        <p:nvPicPr>
          <p:cNvPr id="686" name="Google Shape;686;p141" descr="Shape 418"/>
          <p:cNvPicPr preferRelativeResize="0"/>
          <p:nvPr/>
        </p:nvPicPr>
        <p:blipFill rotWithShape="1">
          <a:blip r:embed="rId6">
            <a:alphaModFix/>
          </a:blip>
          <a:srcRect t="22442" b="21914"/>
          <a:stretch/>
        </p:blipFill>
        <p:spPr>
          <a:xfrm>
            <a:off x="4039589" y="3415691"/>
            <a:ext cx="1388401" cy="690601"/>
          </a:xfrm>
          <a:prstGeom prst="rect">
            <a:avLst/>
          </a:prstGeom>
          <a:noFill/>
          <a:ln>
            <a:noFill/>
          </a:ln>
        </p:spPr>
      </p:pic>
      <p:pic>
        <p:nvPicPr>
          <p:cNvPr id="687" name="Google Shape;687;p141" descr="Shape 419"/>
          <p:cNvPicPr preferRelativeResize="0"/>
          <p:nvPr/>
        </p:nvPicPr>
        <p:blipFill rotWithShape="1">
          <a:blip r:embed="rId7">
            <a:alphaModFix/>
          </a:blip>
          <a:srcRect/>
          <a:stretch/>
        </p:blipFill>
        <p:spPr>
          <a:xfrm>
            <a:off x="863608" y="3216193"/>
            <a:ext cx="1218901" cy="1089600"/>
          </a:xfrm>
          <a:prstGeom prst="rect">
            <a:avLst/>
          </a:prstGeom>
          <a:noFill/>
          <a:ln>
            <a:noFill/>
          </a:ln>
        </p:spPr>
      </p:pic>
      <p:sp>
        <p:nvSpPr>
          <p:cNvPr id="688" name="Google Shape;688;p141"/>
          <p:cNvSpPr txBox="1"/>
          <p:nvPr/>
        </p:nvSpPr>
        <p:spPr>
          <a:xfrm>
            <a:off x="2015625" y="2179274"/>
            <a:ext cx="1569601" cy="370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Ask Questions</a:t>
            </a:r>
            <a:endParaRPr sz="1400" b="0" i="0" u="none" strike="noStrike" cap="none">
              <a:solidFill>
                <a:srgbClr val="000000"/>
              </a:solidFill>
              <a:latin typeface="Arial"/>
              <a:ea typeface="Arial"/>
              <a:cs typeface="Arial"/>
              <a:sym typeface="Arial"/>
            </a:endParaRPr>
          </a:p>
        </p:txBody>
      </p:sp>
      <p:sp>
        <p:nvSpPr>
          <p:cNvPr id="689" name="Google Shape;689;p141"/>
          <p:cNvSpPr txBox="1"/>
          <p:nvPr/>
        </p:nvSpPr>
        <p:spPr>
          <a:xfrm>
            <a:off x="5464388" y="2179282"/>
            <a:ext cx="647401" cy="370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Listen</a:t>
            </a:r>
            <a:endParaRPr sz="1400" b="0" i="0" u="none" strike="noStrike" cap="none">
              <a:solidFill>
                <a:srgbClr val="000000"/>
              </a:solidFill>
              <a:latin typeface="Arial"/>
              <a:ea typeface="Arial"/>
              <a:cs typeface="Arial"/>
              <a:sym typeface="Arial"/>
            </a:endParaRPr>
          </a:p>
        </p:txBody>
      </p:sp>
      <p:sp>
        <p:nvSpPr>
          <p:cNvPr id="690" name="Google Shape;690;p141"/>
          <p:cNvSpPr txBox="1"/>
          <p:nvPr/>
        </p:nvSpPr>
        <p:spPr>
          <a:xfrm>
            <a:off x="5566407" y="3514168"/>
            <a:ext cx="545401" cy="370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Look</a:t>
            </a:r>
            <a:endParaRPr sz="1400" b="0" i="0" u="none" strike="noStrike" cap="none">
              <a:solidFill>
                <a:srgbClr val="000000"/>
              </a:solidFill>
              <a:latin typeface="Arial"/>
              <a:ea typeface="Arial"/>
              <a:cs typeface="Arial"/>
              <a:sym typeface="Arial"/>
            </a:endParaRPr>
          </a:p>
        </p:txBody>
      </p:sp>
      <p:sp>
        <p:nvSpPr>
          <p:cNvPr id="691" name="Google Shape;691;p141"/>
          <p:cNvSpPr txBox="1"/>
          <p:nvPr/>
        </p:nvSpPr>
        <p:spPr>
          <a:xfrm>
            <a:off x="2393727" y="3600970"/>
            <a:ext cx="506101" cy="370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Pray</a:t>
            </a:r>
            <a:endParaRPr sz="1400" b="0" i="0" u="none" strike="noStrike" cap="none">
              <a:solidFill>
                <a:srgbClr val="000000"/>
              </a:solidFill>
              <a:latin typeface="Arial"/>
              <a:ea typeface="Arial"/>
              <a:cs typeface="Arial"/>
              <a:sym typeface="Arial"/>
            </a:endParaRPr>
          </a:p>
        </p:txBody>
      </p:sp>
      <p:sp>
        <p:nvSpPr>
          <p:cNvPr id="692" name="Google Shape;692;p141"/>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3. Develop a Theme</a:t>
            </a:r>
            <a:endParaRPr/>
          </a:p>
        </p:txBody>
      </p:sp>
      <p:pic>
        <p:nvPicPr>
          <p:cNvPr id="693" name="Google Shape;693;p141" descr="Shape 426"/>
          <p:cNvPicPr preferRelativeResize="0"/>
          <p:nvPr/>
        </p:nvPicPr>
        <p:blipFill rotWithShape="1">
          <a:blip r:embed="rId8">
            <a:alphaModFix/>
          </a:blip>
          <a:srcRect/>
          <a:stretch/>
        </p:blipFill>
        <p:spPr>
          <a:xfrm>
            <a:off x="8022159" y="68368"/>
            <a:ext cx="1053625" cy="1107072"/>
          </a:xfrm>
          <a:prstGeom prst="rect">
            <a:avLst/>
          </a:prstGeom>
          <a:noFill/>
          <a:ln>
            <a:noFill/>
          </a:ln>
        </p:spPr>
      </p:pic>
      <p:sp>
        <p:nvSpPr>
          <p:cNvPr id="694" name="Google Shape;694;p14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142" descr="Shape 431"/>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700" name="Google Shape;700;p142"/>
          <p:cNvSpPr txBox="1">
            <a:spLocks noGrp="1"/>
          </p:cNvSpPr>
          <p:nvPr>
            <p:ph type="body" idx="1"/>
          </p:nvPr>
        </p:nvSpPr>
        <p:spPr>
          <a:xfrm>
            <a:off x="839750" y="2309325"/>
            <a:ext cx="7452900" cy="22854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2200"/>
              <a:buNone/>
            </a:pPr>
            <a:r>
              <a:rPr lang="en" sz="2200">
                <a:solidFill>
                  <a:srgbClr val="000000"/>
                </a:solidFill>
                <a:latin typeface="Fira Sans"/>
                <a:ea typeface="Fira Sans"/>
                <a:cs typeface="Fira Sans"/>
                <a:sym typeface="Fira Sans"/>
              </a:rPr>
              <a:t>“Today you are you, that is truer than true. </a:t>
            </a:r>
            <a:endParaRPr/>
          </a:p>
          <a:p>
            <a:pPr marL="0" lvl="0" indent="0" algn="ctr" rtl="0">
              <a:lnSpc>
                <a:spcPct val="100000"/>
              </a:lnSpc>
              <a:spcBef>
                <a:spcPts val="0"/>
              </a:spcBef>
              <a:spcAft>
                <a:spcPts val="0"/>
              </a:spcAft>
              <a:buSzPts val="2200"/>
              <a:buNone/>
            </a:pPr>
            <a:r>
              <a:rPr lang="en" sz="2200">
                <a:solidFill>
                  <a:srgbClr val="000000"/>
                </a:solidFill>
                <a:latin typeface="Fira Sans"/>
                <a:ea typeface="Fira Sans"/>
                <a:cs typeface="Fira Sans"/>
                <a:sym typeface="Fira Sans"/>
              </a:rPr>
              <a:t>There is no one alive who is youer than you.”</a:t>
            </a:r>
            <a:br>
              <a:rPr lang="en" sz="2200">
                <a:solidFill>
                  <a:srgbClr val="000000"/>
                </a:solidFill>
                <a:latin typeface="Fira Sans"/>
                <a:ea typeface="Fira Sans"/>
                <a:cs typeface="Fira Sans"/>
                <a:sym typeface="Fira Sans"/>
              </a:rPr>
            </a:br>
            <a:br>
              <a:rPr lang="en" sz="2200">
                <a:solidFill>
                  <a:srgbClr val="000000"/>
                </a:solidFill>
                <a:latin typeface="Fira Sans"/>
                <a:ea typeface="Fira Sans"/>
                <a:cs typeface="Fira Sans"/>
                <a:sym typeface="Fira Sans"/>
              </a:rPr>
            </a:br>
            <a:r>
              <a:rPr lang="en" sz="2200">
                <a:solidFill>
                  <a:srgbClr val="000000"/>
                </a:solidFill>
                <a:latin typeface="Fira Sans"/>
                <a:ea typeface="Fira Sans"/>
                <a:cs typeface="Fira Sans"/>
                <a:sym typeface="Fira Sans"/>
              </a:rPr>
              <a:t> - Dr. Seuss</a:t>
            </a:r>
            <a:endParaRPr/>
          </a:p>
        </p:txBody>
      </p:sp>
      <p:sp>
        <p:nvSpPr>
          <p:cNvPr id="701" name="Google Shape;701;p142"/>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3. Develop a Theme</a:t>
            </a:r>
            <a:endParaRPr/>
          </a:p>
        </p:txBody>
      </p:sp>
      <p:pic>
        <p:nvPicPr>
          <p:cNvPr id="702" name="Google Shape;702;p142" descr="Shape 436"/>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703" name="Google Shape;703;p14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p143" descr="Shape 441"/>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709" name="Google Shape;709;p143"/>
          <p:cNvSpPr txBox="1">
            <a:spLocks noGrp="1"/>
          </p:cNvSpPr>
          <p:nvPr>
            <p:ph type="body" idx="1"/>
          </p:nvPr>
        </p:nvSpPr>
        <p:spPr>
          <a:xfrm>
            <a:off x="1889450" y="1664800"/>
            <a:ext cx="6797400" cy="2929800"/>
          </a:xfrm>
          <a:prstGeom prst="rect">
            <a:avLst/>
          </a:prstGeom>
          <a:noFill/>
          <a:ln>
            <a:noFill/>
          </a:ln>
        </p:spPr>
        <p:txBody>
          <a:bodyPr spcFirstLastPara="1" wrap="square" lIns="45675" tIns="45675" rIns="45675" bIns="45675" anchor="t" anchorCtr="0">
            <a:normAutofit/>
          </a:bodyPr>
          <a:lstStyle/>
          <a:p>
            <a:pPr marL="457200" lvl="0" indent="-342900" algn="l" rtl="0">
              <a:lnSpc>
                <a:spcPct val="100000"/>
              </a:lnSpc>
              <a:spcBef>
                <a:spcPts val="0"/>
              </a:spcBef>
              <a:spcAft>
                <a:spcPts val="0"/>
              </a:spcAft>
              <a:buClr>
                <a:srgbClr val="000000"/>
              </a:buClr>
              <a:buSzPts val="1800"/>
              <a:buFont typeface="Fira Sans"/>
              <a:buChar char="●"/>
            </a:pPr>
            <a:r>
              <a:rPr lang="en" sz="2200">
                <a:solidFill>
                  <a:srgbClr val="000000"/>
                </a:solidFill>
                <a:latin typeface="Fira Sans"/>
                <a:ea typeface="Fira Sans"/>
                <a:cs typeface="Fira Sans"/>
                <a:sym typeface="Fira Sans"/>
              </a:rPr>
              <a:t>What was your best theme that you’ve used? </a:t>
            </a:r>
            <a:endParaRPr sz="2200">
              <a:solidFill>
                <a:srgbClr val="000000"/>
              </a:solidFill>
              <a:latin typeface="Fira Sans"/>
              <a:ea typeface="Fira Sans"/>
              <a:cs typeface="Fira Sans"/>
              <a:sym typeface="Fira Sans"/>
            </a:endParaRPr>
          </a:p>
          <a:p>
            <a:pPr marL="457200" lvl="0" indent="-342900" algn="l" rtl="0">
              <a:lnSpc>
                <a:spcPct val="100000"/>
              </a:lnSpc>
              <a:spcBef>
                <a:spcPts val="0"/>
              </a:spcBef>
              <a:spcAft>
                <a:spcPts val="0"/>
              </a:spcAft>
              <a:buClr>
                <a:srgbClr val="000000"/>
              </a:buClr>
              <a:buSzPts val="1800"/>
              <a:buFont typeface="Fira Sans"/>
              <a:buChar char="●"/>
            </a:pPr>
            <a:r>
              <a:rPr lang="en" sz="2200">
                <a:solidFill>
                  <a:srgbClr val="000000"/>
                </a:solidFill>
                <a:latin typeface="Fira Sans"/>
                <a:ea typeface="Fira Sans"/>
                <a:cs typeface="Fira Sans"/>
                <a:sym typeface="Fira Sans"/>
              </a:rPr>
              <a:t>Why was it successful?</a:t>
            </a:r>
            <a:r>
              <a:rPr lang="en" sz="3000">
                <a:solidFill>
                  <a:srgbClr val="000000"/>
                </a:solidFill>
                <a:latin typeface="Fira Sans"/>
                <a:ea typeface="Fira Sans"/>
                <a:cs typeface="Fira Sans"/>
                <a:sym typeface="Fira Sans"/>
              </a:rPr>
              <a:t> </a:t>
            </a:r>
            <a:endParaRPr/>
          </a:p>
        </p:txBody>
      </p:sp>
      <p:sp>
        <p:nvSpPr>
          <p:cNvPr id="710" name="Google Shape;710;p14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3. Develop a Theme</a:t>
            </a:r>
            <a:endParaRPr/>
          </a:p>
        </p:txBody>
      </p:sp>
      <p:pic>
        <p:nvPicPr>
          <p:cNvPr id="711" name="Google Shape;711;p143" descr="Shape 445"/>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712" name="Google Shape;712;p14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9</a:t>
            </a:r>
            <a:endParaRPr sz="1400" b="0" i="0" u="none" strike="noStrike" cap="none">
              <a:solidFill>
                <a:srgbClr val="000000"/>
              </a:solidFill>
              <a:latin typeface="Arial"/>
              <a:ea typeface="Arial"/>
              <a:cs typeface="Arial"/>
              <a:sym typeface="Arial"/>
            </a:endParaRPr>
          </a:p>
        </p:txBody>
      </p:sp>
      <p:pic>
        <p:nvPicPr>
          <p:cNvPr id="713" name="Google Shape;713;p143" descr="Shape 421"/>
          <p:cNvPicPr preferRelativeResize="0"/>
          <p:nvPr/>
        </p:nvPicPr>
        <p:blipFill rotWithShape="1">
          <a:blip r:embed="rId5">
            <a:alphaModFix/>
          </a:blip>
          <a:srcRect/>
          <a:stretch/>
        </p:blipFill>
        <p:spPr>
          <a:xfrm>
            <a:off x="311693" y="1664800"/>
            <a:ext cx="1577750" cy="15323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p144" descr="imageteal.pdf"/>
          <p:cNvPicPr preferRelativeResize="0"/>
          <p:nvPr/>
        </p:nvPicPr>
        <p:blipFill rotWithShape="1">
          <a:blip r:embed="rId3">
            <a:alphaModFix/>
          </a:blip>
          <a:srcRect t="8336" b="8336"/>
          <a:stretch/>
        </p:blipFill>
        <p:spPr>
          <a:xfrm>
            <a:off x="-7764" y="-7708"/>
            <a:ext cx="9159707" cy="1385521"/>
          </a:xfrm>
          <a:prstGeom prst="rect">
            <a:avLst/>
          </a:prstGeom>
          <a:noFill/>
          <a:ln>
            <a:noFill/>
          </a:ln>
        </p:spPr>
      </p:pic>
      <p:sp>
        <p:nvSpPr>
          <p:cNvPr id="719" name="Google Shape;719;p144"/>
          <p:cNvSpPr txBox="1">
            <a:spLocks noGrp="1"/>
          </p:cNvSpPr>
          <p:nvPr>
            <p:ph type="title"/>
          </p:nvPr>
        </p:nvSpPr>
        <p:spPr>
          <a:xfrm>
            <a:off x="457200" y="205978"/>
            <a:ext cx="8229600" cy="857251"/>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FFFFFF"/>
              </a:buClr>
              <a:buSzPts val="3600"/>
              <a:buFont typeface="Bitter"/>
              <a:buNone/>
            </a:pPr>
            <a:r>
              <a:rPr lang="en">
                <a:solidFill>
                  <a:srgbClr val="FFFFFF"/>
                </a:solidFill>
              </a:rPr>
              <a:t>3. Develop a Theme</a:t>
            </a:r>
            <a:endParaRPr/>
          </a:p>
        </p:txBody>
      </p:sp>
      <p:pic>
        <p:nvPicPr>
          <p:cNvPr id="720" name="Google Shape;720;p144" descr="white_bishop_cross.png"/>
          <p:cNvPicPr preferRelativeResize="0"/>
          <p:nvPr/>
        </p:nvPicPr>
        <p:blipFill rotWithShape="1">
          <a:blip r:embed="rId4">
            <a:alphaModFix/>
          </a:blip>
          <a:srcRect/>
          <a:stretch/>
        </p:blipFill>
        <p:spPr>
          <a:xfrm>
            <a:off x="8022159" y="68369"/>
            <a:ext cx="1053624" cy="1107070"/>
          </a:xfrm>
          <a:prstGeom prst="rect">
            <a:avLst/>
          </a:prstGeom>
          <a:noFill/>
          <a:ln>
            <a:noFill/>
          </a:ln>
        </p:spPr>
      </p:pic>
      <p:pic>
        <p:nvPicPr>
          <p:cNvPr id="721" name="Google Shape;721;p144"/>
          <p:cNvPicPr preferRelativeResize="0"/>
          <p:nvPr/>
        </p:nvPicPr>
        <p:blipFill rotWithShape="1">
          <a:blip r:embed="rId5">
            <a:alphaModFix/>
          </a:blip>
          <a:srcRect t="20377" b="23486"/>
          <a:stretch/>
        </p:blipFill>
        <p:spPr>
          <a:xfrm>
            <a:off x="126125" y="1572175"/>
            <a:ext cx="8891925" cy="33268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145"/>
          <p:cNvPicPr preferRelativeResize="0"/>
          <p:nvPr/>
        </p:nvPicPr>
        <p:blipFill rotWithShape="1">
          <a:blip r:embed="rId3">
            <a:alphaModFix/>
          </a:blip>
          <a:srcRect/>
          <a:stretch/>
        </p:blipFill>
        <p:spPr>
          <a:xfrm>
            <a:off x="88" y="1119571"/>
            <a:ext cx="9144002" cy="4256459"/>
          </a:xfrm>
          <a:prstGeom prst="rect">
            <a:avLst/>
          </a:prstGeom>
          <a:noFill/>
          <a:ln>
            <a:noFill/>
          </a:ln>
        </p:spPr>
      </p:pic>
      <p:pic>
        <p:nvPicPr>
          <p:cNvPr id="727" name="Google Shape;727;p145" descr="imageteal.pdf"/>
          <p:cNvPicPr preferRelativeResize="0"/>
          <p:nvPr/>
        </p:nvPicPr>
        <p:blipFill rotWithShape="1">
          <a:blip r:embed="rId4">
            <a:alphaModFix/>
          </a:blip>
          <a:srcRect t="8332" b="8340"/>
          <a:stretch/>
        </p:blipFill>
        <p:spPr>
          <a:xfrm>
            <a:off x="-7764" y="-7708"/>
            <a:ext cx="9159708" cy="1385521"/>
          </a:xfrm>
          <a:prstGeom prst="rect">
            <a:avLst/>
          </a:prstGeom>
          <a:noFill/>
          <a:ln>
            <a:noFill/>
          </a:ln>
        </p:spPr>
      </p:pic>
      <p:sp>
        <p:nvSpPr>
          <p:cNvPr id="728" name="Google Shape;728;p145"/>
          <p:cNvSpPr txBox="1">
            <a:spLocks noGrp="1"/>
          </p:cNvSpPr>
          <p:nvPr>
            <p:ph type="title"/>
          </p:nvPr>
        </p:nvSpPr>
        <p:spPr>
          <a:xfrm>
            <a:off x="457200" y="205978"/>
            <a:ext cx="8229600" cy="857400"/>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FFFFFF"/>
              </a:buClr>
              <a:buSzPts val="3600"/>
              <a:buFont typeface="Bitter"/>
              <a:buNone/>
            </a:pPr>
            <a:r>
              <a:rPr lang="en">
                <a:solidFill>
                  <a:srgbClr val="FFFFFF"/>
                </a:solidFill>
              </a:rPr>
              <a:t>3. Develop a Theme</a:t>
            </a:r>
            <a:endParaRPr/>
          </a:p>
        </p:txBody>
      </p:sp>
      <p:pic>
        <p:nvPicPr>
          <p:cNvPr id="729" name="Google Shape;729;p145" descr="white_bishop_cross.png"/>
          <p:cNvPicPr preferRelativeResize="0"/>
          <p:nvPr/>
        </p:nvPicPr>
        <p:blipFill rotWithShape="1">
          <a:blip r:embed="rId5">
            <a:alphaModFix/>
          </a:blip>
          <a:srcRect/>
          <a:stretch/>
        </p:blipFill>
        <p:spPr>
          <a:xfrm>
            <a:off x="8022159" y="68369"/>
            <a:ext cx="1053624" cy="11070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146" descr="LCG_slide.jpg"/>
          <p:cNvPicPr preferRelativeResize="0"/>
          <p:nvPr/>
        </p:nvPicPr>
        <p:blipFill rotWithShape="1">
          <a:blip r:embed="rId3">
            <a:alphaModFix/>
          </a:blip>
          <a:srcRect/>
          <a:stretch/>
        </p:blipFill>
        <p:spPr>
          <a:xfrm>
            <a:off x="1448460" y="1321732"/>
            <a:ext cx="6308074" cy="3551446"/>
          </a:xfrm>
          <a:prstGeom prst="rect">
            <a:avLst/>
          </a:prstGeom>
          <a:noFill/>
          <a:ln>
            <a:noFill/>
          </a:ln>
        </p:spPr>
      </p:pic>
      <p:pic>
        <p:nvPicPr>
          <p:cNvPr id="735" name="Google Shape;735;p146" descr="imageteal.pdf"/>
          <p:cNvPicPr preferRelativeResize="0"/>
          <p:nvPr/>
        </p:nvPicPr>
        <p:blipFill rotWithShape="1">
          <a:blip r:embed="rId4">
            <a:alphaModFix/>
          </a:blip>
          <a:srcRect t="8332" b="8340"/>
          <a:stretch/>
        </p:blipFill>
        <p:spPr>
          <a:xfrm>
            <a:off x="-7764" y="-7708"/>
            <a:ext cx="9159708" cy="1385521"/>
          </a:xfrm>
          <a:prstGeom prst="rect">
            <a:avLst/>
          </a:prstGeom>
          <a:noFill/>
          <a:ln>
            <a:noFill/>
          </a:ln>
        </p:spPr>
      </p:pic>
      <p:sp>
        <p:nvSpPr>
          <p:cNvPr id="736" name="Google Shape;736;p146"/>
          <p:cNvSpPr txBox="1">
            <a:spLocks noGrp="1"/>
          </p:cNvSpPr>
          <p:nvPr>
            <p:ph type="title"/>
          </p:nvPr>
        </p:nvSpPr>
        <p:spPr>
          <a:xfrm>
            <a:off x="457200" y="205978"/>
            <a:ext cx="8229600" cy="857400"/>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FFFFFF"/>
              </a:buClr>
              <a:buSzPts val="3600"/>
              <a:buFont typeface="Bitter"/>
              <a:buNone/>
            </a:pPr>
            <a:r>
              <a:rPr lang="en">
                <a:solidFill>
                  <a:srgbClr val="FFFFFF"/>
                </a:solidFill>
              </a:rPr>
              <a:t>3. Develop a Theme</a:t>
            </a:r>
            <a:endParaRPr/>
          </a:p>
        </p:txBody>
      </p:sp>
      <p:pic>
        <p:nvPicPr>
          <p:cNvPr id="737" name="Google Shape;737;p146" descr="white_bishop_cross.png"/>
          <p:cNvPicPr preferRelativeResize="0"/>
          <p:nvPr/>
        </p:nvPicPr>
        <p:blipFill rotWithShape="1">
          <a:blip r:embed="rId5">
            <a:alphaModFix/>
          </a:blip>
          <a:srcRect/>
          <a:stretch/>
        </p:blipFill>
        <p:spPr>
          <a:xfrm>
            <a:off x="8022159" y="68369"/>
            <a:ext cx="1053624" cy="110707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147" descr="imageteal.pdf"/>
          <p:cNvPicPr preferRelativeResize="0"/>
          <p:nvPr/>
        </p:nvPicPr>
        <p:blipFill rotWithShape="1">
          <a:blip r:embed="rId3">
            <a:alphaModFix/>
          </a:blip>
          <a:srcRect t="8336" b="8336"/>
          <a:stretch/>
        </p:blipFill>
        <p:spPr>
          <a:xfrm>
            <a:off x="-7764" y="-7708"/>
            <a:ext cx="9159707" cy="1385521"/>
          </a:xfrm>
          <a:prstGeom prst="rect">
            <a:avLst/>
          </a:prstGeom>
          <a:noFill/>
          <a:ln>
            <a:noFill/>
          </a:ln>
        </p:spPr>
      </p:pic>
      <p:sp>
        <p:nvSpPr>
          <p:cNvPr id="743" name="Google Shape;743;p147"/>
          <p:cNvSpPr txBox="1">
            <a:spLocks noGrp="1"/>
          </p:cNvSpPr>
          <p:nvPr>
            <p:ph type="title"/>
          </p:nvPr>
        </p:nvSpPr>
        <p:spPr>
          <a:xfrm>
            <a:off x="457200" y="205978"/>
            <a:ext cx="8229600" cy="857251"/>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FFFFFF"/>
              </a:buClr>
              <a:buSzPts val="3600"/>
              <a:buFont typeface="Bitter"/>
              <a:buNone/>
            </a:pPr>
            <a:r>
              <a:rPr lang="en">
                <a:solidFill>
                  <a:srgbClr val="FFFFFF"/>
                </a:solidFill>
              </a:rPr>
              <a:t>3. Develop a Theme</a:t>
            </a:r>
            <a:endParaRPr/>
          </a:p>
        </p:txBody>
      </p:sp>
      <p:pic>
        <p:nvPicPr>
          <p:cNvPr id="744" name="Google Shape;744;p147" descr="white_bishop_cross.png"/>
          <p:cNvPicPr preferRelativeResize="0"/>
          <p:nvPr/>
        </p:nvPicPr>
        <p:blipFill rotWithShape="1">
          <a:blip r:embed="rId4">
            <a:alphaModFix/>
          </a:blip>
          <a:srcRect/>
          <a:stretch/>
        </p:blipFill>
        <p:spPr>
          <a:xfrm>
            <a:off x="8022159" y="68369"/>
            <a:ext cx="1053624" cy="1107070"/>
          </a:xfrm>
          <a:prstGeom prst="rect">
            <a:avLst/>
          </a:prstGeom>
          <a:noFill/>
          <a:ln>
            <a:noFill/>
          </a:ln>
        </p:spPr>
      </p:pic>
      <p:pic>
        <p:nvPicPr>
          <p:cNvPr id="745" name="Google Shape;745;p147"/>
          <p:cNvPicPr preferRelativeResize="0"/>
          <p:nvPr/>
        </p:nvPicPr>
        <p:blipFill rotWithShape="1">
          <a:blip r:embed="rId5">
            <a:alphaModFix/>
          </a:blip>
          <a:srcRect l="-170" t="28171"/>
          <a:stretch/>
        </p:blipFill>
        <p:spPr>
          <a:xfrm>
            <a:off x="-7775" y="1377825"/>
            <a:ext cx="9159725" cy="3694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121" descr="Shape 283"/>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498" name="Google Shape;498;p121"/>
          <p:cNvSpPr txBox="1">
            <a:spLocks noGrp="1"/>
          </p:cNvSpPr>
          <p:nvPr>
            <p:ph type="title"/>
          </p:nvPr>
        </p:nvSpPr>
        <p:spPr>
          <a:xfrm>
            <a:off x="311700"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Thank You to Our Sponsors!</a:t>
            </a:r>
            <a:endParaRPr>
              <a:latin typeface="Bitter"/>
              <a:ea typeface="Bitter"/>
              <a:cs typeface="Bitter"/>
              <a:sym typeface="Bitter"/>
            </a:endParaRPr>
          </a:p>
        </p:txBody>
      </p:sp>
      <p:pic>
        <p:nvPicPr>
          <p:cNvPr id="499" name="Google Shape;499;p121"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500" name="Google Shape;500;p121"/>
          <p:cNvSpPr txBox="1">
            <a:spLocks noGrp="1"/>
          </p:cNvSpPr>
          <p:nvPr>
            <p:ph type="body" idx="1"/>
          </p:nvPr>
        </p:nvSpPr>
        <p:spPr>
          <a:xfrm>
            <a:off x="2841315" y="1750513"/>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340">
                <a:latin typeface="Fira Sans"/>
                <a:ea typeface="Fira Sans"/>
                <a:cs typeface="Fira Sans"/>
                <a:sym typeface="Fira Sans"/>
              </a:rPr>
              <a:t>Vandersall Collective</a:t>
            </a:r>
            <a:br>
              <a:rPr lang="en" sz="3500">
                <a:latin typeface="Fira Sans"/>
                <a:ea typeface="Fira Sans"/>
                <a:cs typeface="Fira Sans"/>
                <a:sym typeface="Fira Sans"/>
              </a:rPr>
            </a:br>
            <a:endParaRPr sz="2202">
              <a:latin typeface="Fira Sans"/>
              <a:ea typeface="Fira Sans"/>
              <a:cs typeface="Fira Sans"/>
              <a:sym typeface="Fira Sans"/>
            </a:endParaRPr>
          </a:p>
          <a:p>
            <a:pPr marL="0" lvl="0" indent="0" algn="ctr" rtl="0">
              <a:lnSpc>
                <a:spcPct val="100000"/>
              </a:lnSpc>
              <a:spcBef>
                <a:spcPts val="0"/>
              </a:spcBef>
              <a:spcAft>
                <a:spcPts val="0"/>
              </a:spcAft>
              <a:buSzPts val="3500"/>
              <a:buNone/>
            </a:pPr>
            <a:r>
              <a:rPr lang="en">
                <a:solidFill>
                  <a:schemeClr val="dk1"/>
                </a:solidFill>
                <a:latin typeface="Fira Sans"/>
                <a:ea typeface="Fira Sans"/>
                <a:cs typeface="Fira Sans"/>
                <a:sym typeface="Fira Sans"/>
              </a:rPr>
              <a:t>VandersallCollective.com</a:t>
            </a:r>
            <a:br>
              <a:rPr lang="en">
                <a:solidFill>
                  <a:schemeClr val="dk1"/>
                </a:solidFill>
              </a:rPr>
            </a:br>
            <a:endParaRPr/>
          </a:p>
        </p:txBody>
      </p:sp>
      <p:pic>
        <p:nvPicPr>
          <p:cNvPr id="501" name="Google Shape;501;p121"/>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48"/>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fontScale="90000"/>
          </a:bodyPr>
          <a:lstStyle/>
          <a:p>
            <a:pPr marL="0" lvl="0" indent="0" algn="l" rtl="0">
              <a:lnSpc>
                <a:spcPct val="100000"/>
              </a:lnSpc>
              <a:spcBef>
                <a:spcPts val="0"/>
              </a:spcBef>
              <a:spcAft>
                <a:spcPts val="0"/>
              </a:spcAft>
              <a:buClr>
                <a:srgbClr val="000000"/>
              </a:buClr>
              <a:buSzPct val="111111"/>
              <a:buFont typeface="Arial"/>
              <a:buNone/>
            </a:pPr>
            <a:endParaRPr/>
          </a:p>
        </p:txBody>
      </p:sp>
      <p:sp>
        <p:nvSpPr>
          <p:cNvPr id="751" name="Google Shape;751;p148"/>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p>
            <a:pPr marL="457200" lvl="0" indent="-228600" algn="l" rtl="0">
              <a:lnSpc>
                <a:spcPct val="115000"/>
              </a:lnSpc>
              <a:spcBef>
                <a:spcPts val="0"/>
              </a:spcBef>
              <a:spcAft>
                <a:spcPts val="0"/>
              </a:spcAft>
              <a:buSzPts val="1800"/>
              <a:buNone/>
            </a:pPr>
            <a:endParaRPr/>
          </a:p>
        </p:txBody>
      </p:sp>
      <p:pic>
        <p:nvPicPr>
          <p:cNvPr id="752" name="Google Shape;752;p148" descr="StewardshipCampaign_1920.jpg"/>
          <p:cNvPicPr preferRelativeResize="0"/>
          <p:nvPr/>
        </p:nvPicPr>
        <p:blipFill rotWithShape="1">
          <a:blip r:embed="rId3">
            <a:alphaModFix/>
          </a:blip>
          <a:srcRect t="-11839" b="16281"/>
          <a:stretch/>
        </p:blipFill>
        <p:spPr>
          <a:xfrm>
            <a:off x="0" y="228600"/>
            <a:ext cx="9144000" cy="4914899"/>
          </a:xfrm>
          <a:prstGeom prst="rect">
            <a:avLst/>
          </a:prstGeom>
          <a:noFill/>
          <a:ln>
            <a:noFill/>
          </a:ln>
        </p:spPr>
      </p:pic>
      <p:pic>
        <p:nvPicPr>
          <p:cNvPr id="753" name="Google Shape;753;p148" descr="imageteal.pdf"/>
          <p:cNvPicPr preferRelativeResize="0"/>
          <p:nvPr/>
        </p:nvPicPr>
        <p:blipFill rotWithShape="1">
          <a:blip r:embed="rId4">
            <a:alphaModFix/>
          </a:blip>
          <a:srcRect t="8332" b="8340"/>
          <a:stretch/>
        </p:blipFill>
        <p:spPr>
          <a:xfrm>
            <a:off x="-7764" y="-7708"/>
            <a:ext cx="9159708" cy="1385521"/>
          </a:xfrm>
          <a:prstGeom prst="rect">
            <a:avLst/>
          </a:prstGeom>
          <a:noFill/>
          <a:ln>
            <a:noFill/>
          </a:ln>
        </p:spPr>
      </p:pic>
      <p:sp>
        <p:nvSpPr>
          <p:cNvPr id="754" name="Google Shape;754;p148"/>
          <p:cNvSpPr txBox="1">
            <a:spLocks noGrp="1"/>
          </p:cNvSpPr>
          <p:nvPr>
            <p:ph type="title"/>
          </p:nvPr>
        </p:nvSpPr>
        <p:spPr>
          <a:xfrm>
            <a:off x="457200" y="205978"/>
            <a:ext cx="8229600" cy="857400"/>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FFFFFF"/>
              </a:buClr>
              <a:buSzPts val="3600"/>
              <a:buFont typeface="Bitter"/>
              <a:buNone/>
            </a:pPr>
            <a:r>
              <a:rPr lang="en" sz="3600">
                <a:solidFill>
                  <a:srgbClr val="FFFFFF"/>
                </a:solidFill>
                <a:latin typeface="Bitter"/>
                <a:ea typeface="Bitter"/>
                <a:cs typeface="Bitter"/>
                <a:sym typeface="Bitter"/>
              </a:rPr>
              <a:t>3. Develop a Theme</a:t>
            </a:r>
            <a:endParaRPr sz="3600">
              <a:latin typeface="Bitter"/>
              <a:ea typeface="Bitter"/>
              <a:cs typeface="Bitter"/>
              <a:sym typeface="Bitter"/>
            </a:endParaRPr>
          </a:p>
        </p:txBody>
      </p:sp>
      <p:pic>
        <p:nvPicPr>
          <p:cNvPr id="755" name="Google Shape;755;p148" descr="white_bishop_cross.png"/>
          <p:cNvPicPr preferRelativeResize="0"/>
          <p:nvPr/>
        </p:nvPicPr>
        <p:blipFill rotWithShape="1">
          <a:blip r:embed="rId5">
            <a:alphaModFix/>
          </a:blip>
          <a:srcRect/>
          <a:stretch/>
        </p:blipFill>
        <p:spPr>
          <a:xfrm>
            <a:off x="8022159" y="68369"/>
            <a:ext cx="1053624" cy="11070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49" descr="Shape 450"/>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761" name="Google Shape;761;p149"/>
          <p:cNvSpPr txBox="1">
            <a:spLocks noGrp="1"/>
          </p:cNvSpPr>
          <p:nvPr>
            <p:ph type="body" idx="1"/>
          </p:nvPr>
        </p:nvSpPr>
        <p:spPr>
          <a:xfrm>
            <a:off x="457198" y="1649327"/>
            <a:ext cx="4684972" cy="2945298"/>
          </a:xfrm>
          <a:prstGeom prst="rect">
            <a:avLst/>
          </a:prstGeom>
          <a:noFill/>
          <a:ln>
            <a:noFill/>
          </a:ln>
        </p:spPr>
        <p:txBody>
          <a:bodyPr spcFirstLastPara="1" wrap="square" lIns="45675" tIns="45675" rIns="45675" bIns="45675" anchor="t" anchorCtr="0">
            <a:normAutofit/>
          </a:bodyPr>
          <a:lstStyle/>
          <a:p>
            <a:pPr marL="342900" lvl="0" indent="-342900" algn="l" rtl="0">
              <a:lnSpc>
                <a:spcPct val="100000"/>
              </a:lnSpc>
              <a:spcBef>
                <a:spcPts val="0"/>
              </a:spcBef>
              <a:spcAft>
                <a:spcPts val="0"/>
              </a:spcAft>
              <a:buClr>
                <a:srgbClr val="000000"/>
              </a:buClr>
              <a:buSzPts val="2200"/>
              <a:buChar char="•"/>
            </a:pPr>
            <a:r>
              <a:rPr lang="en" sz="2200">
                <a:solidFill>
                  <a:srgbClr val="000000"/>
                </a:solidFill>
                <a:latin typeface="Fira Sans"/>
                <a:ea typeface="Fira Sans"/>
                <a:cs typeface="Fira Sans"/>
                <a:sym typeface="Fira Sans"/>
              </a:rPr>
              <a:t>Theme ideas should be simple, clear, and easy to remember</a:t>
            </a:r>
            <a:endParaRPr sz="2200">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ts val="1800"/>
              <a:buNone/>
            </a:pPr>
            <a:endParaRPr sz="2200">
              <a:solidFill>
                <a:srgbClr val="000000"/>
              </a:solidFill>
              <a:latin typeface="Fira Sans"/>
              <a:ea typeface="Fira Sans"/>
              <a:cs typeface="Fira Sans"/>
              <a:sym typeface="Fira Sans"/>
            </a:endParaRPr>
          </a:p>
          <a:p>
            <a:pPr marL="342900" lvl="0" indent="-342900" algn="l" rtl="0">
              <a:lnSpc>
                <a:spcPct val="100000"/>
              </a:lnSpc>
              <a:spcBef>
                <a:spcPts val="0"/>
              </a:spcBef>
              <a:spcAft>
                <a:spcPts val="0"/>
              </a:spcAft>
              <a:buClr>
                <a:srgbClr val="000000"/>
              </a:buClr>
              <a:buSzPts val="2200"/>
              <a:buFont typeface="Fira Sans"/>
              <a:buChar char="•"/>
            </a:pPr>
            <a:r>
              <a:rPr lang="en" sz="2200">
                <a:solidFill>
                  <a:srgbClr val="000000"/>
                </a:solidFill>
                <a:latin typeface="Fira Sans"/>
                <a:ea typeface="Fira Sans"/>
                <a:cs typeface="Fira Sans"/>
                <a:sym typeface="Fira Sans"/>
              </a:rPr>
              <a:t>Theme ideas should tie into meaning-making</a:t>
            </a:r>
            <a:endParaRPr sz="2200">
              <a:solidFill>
                <a:srgbClr val="000000"/>
              </a:solidFill>
              <a:latin typeface="Fira Sans"/>
              <a:ea typeface="Fira Sans"/>
              <a:cs typeface="Fira Sans"/>
              <a:sym typeface="Fira Sans"/>
            </a:endParaRPr>
          </a:p>
        </p:txBody>
      </p:sp>
      <p:pic>
        <p:nvPicPr>
          <p:cNvPr id="762" name="Google Shape;762;p149" descr="Shape 453"/>
          <p:cNvPicPr preferRelativeResize="0"/>
          <p:nvPr/>
        </p:nvPicPr>
        <p:blipFill rotWithShape="1">
          <a:blip r:embed="rId4">
            <a:alphaModFix/>
          </a:blip>
          <a:srcRect l="7961" r="7962"/>
          <a:stretch/>
        </p:blipFill>
        <p:spPr>
          <a:xfrm>
            <a:off x="4970825" y="1649325"/>
            <a:ext cx="3927075" cy="2945300"/>
          </a:xfrm>
          <a:prstGeom prst="rect">
            <a:avLst/>
          </a:prstGeom>
          <a:noFill/>
          <a:ln>
            <a:noFill/>
          </a:ln>
        </p:spPr>
      </p:pic>
      <p:sp>
        <p:nvSpPr>
          <p:cNvPr id="763" name="Google Shape;763;p149"/>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3. Develop a Theme</a:t>
            </a:r>
            <a:endParaRPr/>
          </a:p>
        </p:txBody>
      </p:sp>
      <p:pic>
        <p:nvPicPr>
          <p:cNvPr id="764" name="Google Shape;764;p149" descr="Shape 455"/>
          <p:cNvPicPr preferRelativeResize="0"/>
          <p:nvPr/>
        </p:nvPicPr>
        <p:blipFill rotWithShape="1">
          <a:blip r:embed="rId5">
            <a:alphaModFix/>
          </a:blip>
          <a:srcRect/>
          <a:stretch/>
        </p:blipFill>
        <p:spPr>
          <a:xfrm>
            <a:off x="8022159" y="68368"/>
            <a:ext cx="1053625" cy="1107072"/>
          </a:xfrm>
          <a:prstGeom prst="rect">
            <a:avLst/>
          </a:prstGeom>
          <a:noFill/>
          <a:ln>
            <a:noFill/>
          </a:ln>
        </p:spPr>
      </p:pic>
      <p:sp>
        <p:nvSpPr>
          <p:cNvPr id="765" name="Google Shape;765;p14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150" descr="Shape 460"/>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pic>
        <p:nvPicPr>
          <p:cNvPr id="771" name="Google Shape;771;p150" descr="Shape 461"/>
          <p:cNvPicPr preferRelativeResize="0"/>
          <p:nvPr/>
        </p:nvPicPr>
        <p:blipFill rotWithShape="1">
          <a:blip r:embed="rId4">
            <a:alphaModFix/>
          </a:blip>
          <a:srcRect/>
          <a:stretch/>
        </p:blipFill>
        <p:spPr>
          <a:xfrm>
            <a:off x="850074" y="1762374"/>
            <a:ext cx="1218901" cy="1089601"/>
          </a:xfrm>
          <a:prstGeom prst="rect">
            <a:avLst/>
          </a:prstGeom>
          <a:noFill/>
          <a:ln>
            <a:noFill/>
          </a:ln>
        </p:spPr>
      </p:pic>
      <p:sp>
        <p:nvSpPr>
          <p:cNvPr id="772" name="Google Shape;772;p150"/>
          <p:cNvSpPr txBox="1"/>
          <p:nvPr/>
        </p:nvSpPr>
        <p:spPr>
          <a:xfrm>
            <a:off x="2120900" y="1819075"/>
            <a:ext cx="4734601" cy="4597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Focus Groups</a:t>
            </a:r>
            <a:endParaRPr sz="1400" b="0" i="0" u="none" strike="noStrike" cap="none">
              <a:solidFill>
                <a:srgbClr val="000000"/>
              </a:solidFill>
              <a:latin typeface="Arial"/>
              <a:ea typeface="Arial"/>
              <a:cs typeface="Arial"/>
              <a:sym typeface="Arial"/>
            </a:endParaRPr>
          </a:p>
        </p:txBody>
      </p:sp>
      <p:sp>
        <p:nvSpPr>
          <p:cNvPr id="773" name="Google Shape;773;p150"/>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3. Develop a Theme</a:t>
            </a:r>
            <a:endParaRPr/>
          </a:p>
        </p:txBody>
      </p:sp>
      <p:pic>
        <p:nvPicPr>
          <p:cNvPr id="774" name="Google Shape;774;p150" descr="Shape 465"/>
          <p:cNvPicPr preferRelativeResize="0"/>
          <p:nvPr/>
        </p:nvPicPr>
        <p:blipFill rotWithShape="1">
          <a:blip r:embed="rId5">
            <a:alphaModFix/>
          </a:blip>
          <a:srcRect/>
          <a:stretch/>
        </p:blipFill>
        <p:spPr>
          <a:xfrm>
            <a:off x="8022159" y="68368"/>
            <a:ext cx="1053601" cy="1107001"/>
          </a:xfrm>
          <a:prstGeom prst="rect">
            <a:avLst/>
          </a:prstGeom>
          <a:noFill/>
          <a:ln>
            <a:noFill/>
          </a:ln>
        </p:spPr>
      </p:pic>
      <p:sp>
        <p:nvSpPr>
          <p:cNvPr id="775" name="Google Shape;775;p150"/>
          <p:cNvSpPr txBox="1">
            <a:spLocks noGrp="1"/>
          </p:cNvSpPr>
          <p:nvPr>
            <p:ph type="body" idx="1"/>
          </p:nvPr>
        </p:nvSpPr>
        <p:spPr>
          <a:xfrm>
            <a:off x="2120899" y="2291720"/>
            <a:ext cx="6238202" cy="792901"/>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584"/>
              <a:buNone/>
            </a:pPr>
            <a:r>
              <a:rPr lang="en" sz="1584">
                <a:solidFill>
                  <a:srgbClr val="000000"/>
                </a:solidFill>
                <a:latin typeface="Fira Sans"/>
                <a:ea typeface="Fira Sans"/>
                <a:cs typeface="Fira Sans"/>
                <a:sym typeface="Fira Sans"/>
              </a:rPr>
              <a:t>How could a focus group help you discover your theme?</a:t>
            </a:r>
            <a:endParaRPr/>
          </a:p>
        </p:txBody>
      </p:sp>
      <p:sp>
        <p:nvSpPr>
          <p:cNvPr id="776" name="Google Shape;776;p15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151" descr="Shape 471"/>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782" name="Google Shape;782;p151"/>
          <p:cNvSpPr txBox="1">
            <a:spLocks noGrp="1"/>
          </p:cNvSpPr>
          <p:nvPr>
            <p:ph type="body" idx="1"/>
          </p:nvPr>
        </p:nvSpPr>
        <p:spPr>
          <a:xfrm>
            <a:off x="457200" y="1657069"/>
            <a:ext cx="8229600" cy="293755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2400"/>
              <a:buNone/>
            </a:pPr>
            <a:r>
              <a:rPr lang="en" sz="2400" b="1">
                <a:solidFill>
                  <a:srgbClr val="416871"/>
                </a:solidFill>
                <a:latin typeface="Bitter"/>
                <a:ea typeface="Bitter"/>
                <a:cs typeface="Bitter"/>
                <a:sym typeface="Bitter"/>
              </a:rPr>
              <a:t>Voice</a:t>
            </a:r>
            <a:endParaRPr b="0">
              <a:solidFill>
                <a:srgbClr val="000000"/>
              </a:solidFill>
              <a:latin typeface="Fira Sans SemiBold"/>
              <a:ea typeface="Fira Sans SemiBold"/>
              <a:cs typeface="Fira Sans SemiBold"/>
              <a:sym typeface="Fira Sans SemiBold"/>
            </a:endParaRPr>
          </a:p>
          <a:p>
            <a:pPr marL="342900" lvl="0" indent="-342900" algn="l" rtl="0">
              <a:lnSpc>
                <a:spcPct val="100000"/>
              </a:lnSpc>
              <a:spcBef>
                <a:spcPts val="400"/>
              </a:spcBef>
              <a:spcAft>
                <a:spcPts val="0"/>
              </a:spcAft>
              <a:buClr>
                <a:srgbClr val="000000"/>
              </a:buClr>
              <a:buSzPts val="1800"/>
              <a:buChar char="•"/>
            </a:pPr>
            <a:r>
              <a:rPr lang="en">
                <a:solidFill>
                  <a:srgbClr val="000000"/>
                </a:solidFill>
                <a:latin typeface="Fira Sans"/>
                <a:ea typeface="Fira Sans"/>
                <a:cs typeface="Fira Sans"/>
                <a:sym typeface="Fira Sans"/>
              </a:rPr>
              <a:t>3rd-person narrative.</a:t>
            </a:r>
            <a:endParaRPr/>
          </a:p>
          <a:p>
            <a:pPr marL="342900" lvl="0" indent="-342900" algn="l" rtl="0">
              <a:lnSpc>
                <a:spcPct val="100000"/>
              </a:lnSpc>
              <a:spcBef>
                <a:spcPts val="400"/>
              </a:spcBef>
              <a:spcAft>
                <a:spcPts val="0"/>
              </a:spcAft>
              <a:buClr>
                <a:srgbClr val="000000"/>
              </a:buClr>
              <a:buSzPts val="1800"/>
              <a:buChar char="•"/>
            </a:pPr>
            <a:r>
              <a:rPr lang="en">
                <a:solidFill>
                  <a:srgbClr val="000000"/>
                </a:solidFill>
                <a:latin typeface="Fira Sans"/>
                <a:ea typeface="Fira Sans"/>
                <a:cs typeface="Fira Sans"/>
                <a:sym typeface="Fira Sans"/>
              </a:rPr>
              <a:t>the voice of a child thanking the parish for their future spiritual home.</a:t>
            </a:r>
            <a:endParaRPr/>
          </a:p>
          <a:p>
            <a:pPr marL="342900" lvl="0" indent="-342900" algn="l" rtl="0">
              <a:lnSpc>
                <a:spcPct val="100000"/>
              </a:lnSpc>
              <a:spcBef>
                <a:spcPts val="400"/>
              </a:spcBef>
              <a:spcAft>
                <a:spcPts val="0"/>
              </a:spcAft>
              <a:buClr>
                <a:srgbClr val="000000"/>
              </a:buClr>
              <a:buSzPts val="1800"/>
              <a:buChar char="•"/>
            </a:pPr>
            <a:r>
              <a:rPr lang="en">
                <a:solidFill>
                  <a:srgbClr val="000000"/>
                </a:solidFill>
                <a:latin typeface="Fira Sans"/>
                <a:ea typeface="Fira Sans"/>
                <a:cs typeface="Fira Sans"/>
                <a:sym typeface="Fira Sans"/>
              </a:rPr>
              <a:t>a collection of first-person narratives from parishioners.</a:t>
            </a:r>
            <a:endParaRPr/>
          </a:p>
        </p:txBody>
      </p:sp>
      <p:sp>
        <p:nvSpPr>
          <p:cNvPr id="783" name="Google Shape;783;p151"/>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4. Plan a Communications Strategy</a:t>
            </a:r>
            <a:endParaRPr/>
          </a:p>
        </p:txBody>
      </p:sp>
      <p:pic>
        <p:nvPicPr>
          <p:cNvPr id="784" name="Google Shape;784;p151" descr="Shape 475"/>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785" name="Google Shape;785;p15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152" descr="Shape 480"/>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791" name="Google Shape;791;p152"/>
          <p:cNvSpPr txBox="1">
            <a:spLocks noGrp="1"/>
          </p:cNvSpPr>
          <p:nvPr>
            <p:ph type="body" idx="1"/>
          </p:nvPr>
        </p:nvSpPr>
        <p:spPr>
          <a:xfrm>
            <a:off x="457200" y="1657069"/>
            <a:ext cx="8229600" cy="29376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2400"/>
              <a:buNone/>
            </a:pPr>
            <a:r>
              <a:rPr lang="en" sz="2400" b="1">
                <a:solidFill>
                  <a:srgbClr val="416871"/>
                </a:solidFill>
                <a:latin typeface="Bitter"/>
                <a:ea typeface="Bitter"/>
                <a:cs typeface="Bitter"/>
                <a:sym typeface="Bitter"/>
              </a:rPr>
              <a:t>Response</a:t>
            </a:r>
            <a:endParaRPr b="0">
              <a:solidFill>
                <a:srgbClr val="000000"/>
              </a:solidFill>
              <a:latin typeface="Fira Sans SemiBold"/>
              <a:ea typeface="Fira Sans SemiBold"/>
              <a:cs typeface="Fira Sans SemiBold"/>
              <a:sym typeface="Fira Sans SemiBold"/>
            </a:endParaRPr>
          </a:p>
          <a:p>
            <a:pPr marL="342900" lvl="0" indent="-342900" algn="l" rtl="0">
              <a:lnSpc>
                <a:spcPct val="100000"/>
              </a:lnSpc>
              <a:spcBef>
                <a:spcPts val="400"/>
              </a:spcBef>
              <a:spcAft>
                <a:spcPts val="0"/>
              </a:spcAft>
              <a:buClr>
                <a:srgbClr val="000000"/>
              </a:buClr>
              <a:buSzPts val="1800"/>
              <a:buChar char="•"/>
            </a:pPr>
            <a:r>
              <a:rPr lang="en">
                <a:solidFill>
                  <a:srgbClr val="000000"/>
                </a:solidFill>
                <a:latin typeface="Fira Sans"/>
                <a:ea typeface="Fira Sans"/>
                <a:cs typeface="Fira Sans"/>
                <a:sym typeface="Fira Sans"/>
              </a:rPr>
              <a:t>Mailing Lists...are they clean? </a:t>
            </a:r>
            <a:endParaRPr/>
          </a:p>
          <a:p>
            <a:pPr marL="342900" lvl="0" indent="-342900" algn="l" rtl="0">
              <a:lnSpc>
                <a:spcPct val="100000"/>
              </a:lnSpc>
              <a:spcBef>
                <a:spcPts val="400"/>
              </a:spcBef>
              <a:spcAft>
                <a:spcPts val="0"/>
              </a:spcAft>
              <a:buClr>
                <a:srgbClr val="000000"/>
              </a:buClr>
              <a:buSzPts val="1800"/>
              <a:buChar char="•"/>
            </a:pPr>
            <a:r>
              <a:rPr lang="en">
                <a:solidFill>
                  <a:srgbClr val="000000"/>
                </a:solidFill>
                <a:latin typeface="Fira Sans"/>
                <a:ea typeface="Fira Sans"/>
                <a:cs typeface="Fira Sans"/>
                <a:sym typeface="Fira Sans"/>
              </a:rPr>
              <a:t>Would having a postage paid return envelope make it easier for them to return?</a:t>
            </a:r>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Is Online Pledging an option? Is it easy to navigate?</a:t>
            </a:r>
            <a:endParaRPr>
              <a:solidFill>
                <a:srgbClr val="000000"/>
              </a:solidFill>
              <a:latin typeface="Fira Sans"/>
              <a:ea typeface="Fira Sans"/>
              <a:cs typeface="Fira Sans"/>
              <a:sym typeface="Fira Sans"/>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Post-COVID, do you have different audiences? (ie Online/Virtual Church Community vs In-Person Church Community)</a:t>
            </a:r>
            <a:endParaRPr>
              <a:solidFill>
                <a:srgbClr val="000000"/>
              </a:solidFill>
              <a:latin typeface="Fira Sans"/>
              <a:ea typeface="Fira Sans"/>
              <a:cs typeface="Fira Sans"/>
              <a:sym typeface="Fira Sans"/>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Do your communications platforms need to change in a post-COVID world?</a:t>
            </a:r>
            <a:endParaRPr>
              <a:solidFill>
                <a:srgbClr val="000000"/>
              </a:solidFill>
              <a:latin typeface="Fira Sans"/>
              <a:ea typeface="Fira Sans"/>
              <a:cs typeface="Fira Sans"/>
              <a:sym typeface="Fira Sans"/>
            </a:endParaRPr>
          </a:p>
        </p:txBody>
      </p:sp>
      <p:sp>
        <p:nvSpPr>
          <p:cNvPr id="792" name="Google Shape;792;p152"/>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4. Plan a Communications Strategy</a:t>
            </a:r>
            <a:endParaRPr/>
          </a:p>
        </p:txBody>
      </p:sp>
      <p:pic>
        <p:nvPicPr>
          <p:cNvPr id="793" name="Google Shape;793;p152" descr="Shape 484"/>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794" name="Google Shape;794;p15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pic>
        <p:nvPicPr>
          <p:cNvPr id="799" name="Google Shape;799;p153" descr="Shape 489"/>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800" name="Google Shape;800;p153"/>
          <p:cNvSpPr txBox="1">
            <a:spLocks noGrp="1"/>
          </p:cNvSpPr>
          <p:nvPr>
            <p:ph type="body" idx="1"/>
          </p:nvPr>
        </p:nvSpPr>
        <p:spPr>
          <a:xfrm>
            <a:off x="457200" y="1657069"/>
            <a:ext cx="8229600" cy="29376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2400"/>
              <a:buNone/>
            </a:pPr>
            <a:r>
              <a:rPr lang="en" sz="2400" b="1">
                <a:solidFill>
                  <a:srgbClr val="416871"/>
                </a:solidFill>
                <a:latin typeface="Bitter"/>
                <a:ea typeface="Bitter"/>
                <a:cs typeface="Bitter"/>
                <a:sym typeface="Bitter"/>
              </a:rPr>
              <a:t>Quality</a:t>
            </a:r>
            <a:endParaRPr b="0">
              <a:solidFill>
                <a:srgbClr val="000000"/>
              </a:solidFill>
              <a:latin typeface="Fira Sans SemiBold"/>
              <a:ea typeface="Fira Sans SemiBold"/>
              <a:cs typeface="Fira Sans SemiBold"/>
              <a:sym typeface="Fira Sans SemiBold"/>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Excellence is important! </a:t>
            </a:r>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Would you be inspired to make a donation by a campaign that is poorly thought out and communicated?  </a:t>
            </a:r>
            <a:endParaRPr/>
          </a:p>
        </p:txBody>
      </p:sp>
      <p:sp>
        <p:nvSpPr>
          <p:cNvPr id="801" name="Google Shape;801;p15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4. Plan a Communications Strategy</a:t>
            </a:r>
            <a:endParaRPr/>
          </a:p>
        </p:txBody>
      </p:sp>
      <p:pic>
        <p:nvPicPr>
          <p:cNvPr id="802" name="Google Shape;802;p153" descr="Shape 493"/>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803" name="Google Shape;803;p15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54"/>
          <p:cNvSpPr txBox="1"/>
          <p:nvPr/>
        </p:nvSpPr>
        <p:spPr>
          <a:xfrm>
            <a:off x="527186" y="1593569"/>
            <a:ext cx="8229601" cy="788671"/>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Communications Channels</a:t>
            </a:r>
            <a:endParaRPr sz="2500" b="0" i="0" u="none" strike="noStrike" cap="none">
              <a:solidFill>
                <a:srgbClr val="542C75"/>
              </a:solidFill>
              <a:latin typeface="Fira Sans SemiBold"/>
              <a:ea typeface="Fira Sans SemiBold"/>
              <a:cs typeface="Fira Sans SemiBold"/>
              <a:sym typeface="Fira Sans SemiBold"/>
            </a:endParaRPr>
          </a:p>
        </p:txBody>
      </p:sp>
      <p:pic>
        <p:nvPicPr>
          <p:cNvPr id="809" name="Google Shape;809;p154" descr="Shape 499"/>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810" name="Google Shape;810;p154"/>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4. Plan a Communications Strategy</a:t>
            </a:r>
            <a:endParaRPr/>
          </a:p>
        </p:txBody>
      </p:sp>
      <p:pic>
        <p:nvPicPr>
          <p:cNvPr id="811" name="Google Shape;811;p154" descr="Shape 502"/>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812" name="Google Shape;812;p154"/>
          <p:cNvSpPr txBox="1"/>
          <p:nvPr/>
        </p:nvSpPr>
        <p:spPr>
          <a:xfrm>
            <a:off x="544082" y="2108050"/>
            <a:ext cx="3073201" cy="2032001"/>
          </a:xfrm>
          <a:prstGeom prst="rect">
            <a:avLst/>
          </a:prstGeom>
          <a:noFill/>
          <a:ln>
            <a:noFill/>
          </a:ln>
        </p:spPr>
        <p:txBody>
          <a:bodyPr spcFirstLastPara="1" wrap="square" lIns="0" tIns="0" rIns="0" bIns="0" anchor="t" anchorCtr="0">
            <a:spAutoFit/>
          </a:bodyPr>
          <a:lstStyle/>
          <a:p>
            <a:pPr marL="200526" marR="0" lvl="0" indent="-200526"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Case Brochure</a:t>
            </a:r>
            <a:endParaRPr sz="1400" b="0" i="0" u="none" strike="noStrike" cap="none">
              <a:solidFill>
                <a:srgbClr val="000000"/>
              </a:solidFill>
              <a:latin typeface="Arial"/>
              <a:ea typeface="Arial"/>
              <a:cs typeface="Arial"/>
              <a:sym typeface="Arial"/>
            </a:endParaRPr>
          </a:p>
          <a:p>
            <a:pPr marL="200526" marR="0" lvl="0" indent="-200526"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eNewsletters</a:t>
            </a:r>
            <a:endParaRPr sz="1400" b="0" i="0" u="none" strike="noStrike" cap="none">
              <a:solidFill>
                <a:srgbClr val="000000"/>
              </a:solidFill>
              <a:latin typeface="Arial"/>
              <a:ea typeface="Arial"/>
              <a:cs typeface="Arial"/>
              <a:sym typeface="Arial"/>
            </a:endParaRPr>
          </a:p>
          <a:p>
            <a:pPr marL="200526" marR="0" lvl="0" indent="-200526"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a:p>
            <a:pPr marL="200526" marR="0" lvl="0" indent="-200526"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Bulletins</a:t>
            </a:r>
            <a:endParaRPr sz="1400" b="0" i="0" u="none" strike="noStrike" cap="none">
              <a:solidFill>
                <a:srgbClr val="000000"/>
              </a:solidFill>
              <a:latin typeface="Arial"/>
              <a:ea typeface="Arial"/>
              <a:cs typeface="Arial"/>
              <a:sym typeface="Arial"/>
            </a:endParaRPr>
          </a:p>
          <a:p>
            <a:pPr marL="200526" marR="0" lvl="0" indent="-200526"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Sermons</a:t>
            </a:r>
            <a:endParaRPr sz="1400" b="0" i="0" u="none" strike="noStrike" cap="none">
              <a:solidFill>
                <a:srgbClr val="000000"/>
              </a:solidFill>
              <a:latin typeface="Arial"/>
              <a:ea typeface="Arial"/>
              <a:cs typeface="Arial"/>
              <a:sym typeface="Arial"/>
            </a:endParaRPr>
          </a:p>
        </p:txBody>
      </p:sp>
      <p:sp>
        <p:nvSpPr>
          <p:cNvPr id="813" name="Google Shape;813;p154"/>
          <p:cNvSpPr txBox="1"/>
          <p:nvPr/>
        </p:nvSpPr>
        <p:spPr>
          <a:xfrm>
            <a:off x="2683546" y="2108050"/>
            <a:ext cx="3073201" cy="2032001"/>
          </a:xfrm>
          <a:prstGeom prst="rect">
            <a:avLst/>
          </a:prstGeom>
          <a:noFill/>
          <a:ln>
            <a:noFill/>
          </a:ln>
        </p:spPr>
        <p:txBody>
          <a:bodyPr spcFirstLastPara="1" wrap="square" lIns="0" tIns="0" rIns="0" bIns="0" anchor="t" anchorCtr="0">
            <a:spAutoFit/>
          </a:bodyPr>
          <a:lstStyle/>
          <a:p>
            <a:pPr marL="200525" marR="0" lvl="0" indent="-200525"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Verbal Announcements</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Videos</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Social Media</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Potty Posters</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Postcards</a:t>
            </a:r>
            <a:endParaRPr sz="1400" b="0" i="0" u="none" strike="noStrike" cap="none">
              <a:solidFill>
                <a:srgbClr val="000000"/>
              </a:solidFill>
              <a:latin typeface="Arial"/>
              <a:ea typeface="Arial"/>
              <a:cs typeface="Arial"/>
              <a:sym typeface="Arial"/>
            </a:endParaRPr>
          </a:p>
        </p:txBody>
      </p:sp>
      <p:sp>
        <p:nvSpPr>
          <p:cNvPr id="814" name="Google Shape;814;p154"/>
          <p:cNvSpPr txBox="1"/>
          <p:nvPr/>
        </p:nvSpPr>
        <p:spPr>
          <a:xfrm>
            <a:off x="5693245" y="2108050"/>
            <a:ext cx="3073200" cy="2052300"/>
          </a:xfrm>
          <a:prstGeom prst="rect">
            <a:avLst/>
          </a:prstGeom>
          <a:noFill/>
          <a:ln>
            <a:noFill/>
          </a:ln>
        </p:spPr>
        <p:txBody>
          <a:bodyPr spcFirstLastPara="1" wrap="square" lIns="0" tIns="0" rIns="0" bIns="0" anchor="t" anchorCtr="0">
            <a:spAutoFit/>
          </a:bodyPr>
          <a:lstStyle/>
          <a:p>
            <a:pPr marL="200525" marR="0" lvl="0" indent="-200525"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Posters</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Banners</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Ministry Moments</a:t>
            </a:r>
            <a:endParaRPr sz="2000" b="0" i="0" u="none" strike="noStrike" cap="none">
              <a:solidFill>
                <a:srgbClr val="000000"/>
              </a:solidFill>
              <a:latin typeface="Calibri"/>
              <a:ea typeface="Calibri"/>
              <a:cs typeface="Calibri"/>
              <a:sym typeface="Calibri"/>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Texting</a:t>
            </a:r>
            <a:endParaRPr sz="2000" b="0" i="0" u="none" strike="noStrike" cap="none">
              <a:solidFill>
                <a:srgbClr val="000000"/>
              </a:solidFill>
              <a:latin typeface="Calibri"/>
              <a:ea typeface="Calibri"/>
              <a:cs typeface="Calibri"/>
              <a:sym typeface="Calibri"/>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Zoom</a:t>
            </a:r>
            <a:endParaRPr sz="2000" b="0" i="0" u="none" strike="noStrike" cap="none">
              <a:solidFill>
                <a:srgbClr val="000000"/>
              </a:solidFill>
              <a:latin typeface="Calibri"/>
              <a:ea typeface="Calibri"/>
              <a:cs typeface="Calibri"/>
              <a:sym typeface="Calibri"/>
            </a:endParaRPr>
          </a:p>
        </p:txBody>
      </p:sp>
      <p:sp>
        <p:nvSpPr>
          <p:cNvPr id="815" name="Google Shape;815;p15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p155" descr="Shape 510"/>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821" name="Google Shape;821;p155"/>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CaffeinatedChurch.org</a:t>
            </a:r>
            <a:endParaRPr/>
          </a:p>
        </p:txBody>
      </p:sp>
      <p:pic>
        <p:nvPicPr>
          <p:cNvPr id="822" name="Google Shape;822;p155" descr="Shape 512"/>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823" name="Google Shape;823;p155"/>
          <p:cNvPicPr preferRelativeResize="0"/>
          <p:nvPr/>
        </p:nvPicPr>
        <p:blipFill rotWithShape="1">
          <a:blip r:embed="rId5">
            <a:alphaModFix/>
          </a:blip>
          <a:srcRect l="834" r="845"/>
          <a:stretch/>
        </p:blipFill>
        <p:spPr>
          <a:xfrm>
            <a:off x="326275" y="1249951"/>
            <a:ext cx="8491448" cy="44785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156" descr="Shape 518"/>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829" name="Google Shape;829;p156"/>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CaffeinatedChurch.org</a:t>
            </a:r>
            <a:endParaRPr/>
          </a:p>
        </p:txBody>
      </p:sp>
      <p:pic>
        <p:nvPicPr>
          <p:cNvPr id="830" name="Google Shape;830;p156" descr="Shape 520"/>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831" name="Google Shape;831;p156"/>
          <p:cNvPicPr preferRelativeResize="0"/>
          <p:nvPr/>
        </p:nvPicPr>
        <p:blipFill rotWithShape="1">
          <a:blip r:embed="rId5">
            <a:alphaModFix/>
          </a:blip>
          <a:srcRect l="1295" r="1285"/>
          <a:stretch/>
        </p:blipFill>
        <p:spPr>
          <a:xfrm>
            <a:off x="454413" y="1557799"/>
            <a:ext cx="9144003" cy="48675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157"/>
          <p:cNvPicPr preferRelativeResize="0"/>
          <p:nvPr/>
        </p:nvPicPr>
        <p:blipFill rotWithShape="1">
          <a:blip r:embed="rId3">
            <a:alphaModFix/>
          </a:blip>
          <a:srcRect l="1248" r="1248"/>
          <a:stretch/>
        </p:blipFill>
        <p:spPr>
          <a:xfrm>
            <a:off x="80" y="275998"/>
            <a:ext cx="9144003" cy="4867501"/>
          </a:xfrm>
          <a:prstGeom prst="rect">
            <a:avLst/>
          </a:prstGeom>
          <a:noFill/>
          <a:ln>
            <a:noFill/>
          </a:ln>
        </p:spPr>
      </p:pic>
      <p:pic>
        <p:nvPicPr>
          <p:cNvPr id="837" name="Google Shape;837;p157" descr="Shape 527"/>
          <p:cNvPicPr preferRelativeResize="0"/>
          <p:nvPr/>
        </p:nvPicPr>
        <p:blipFill rotWithShape="1">
          <a:blip r:embed="rId4">
            <a:alphaModFix/>
          </a:blip>
          <a:srcRect t="8336" b="8333"/>
          <a:stretch/>
        </p:blipFill>
        <p:spPr>
          <a:xfrm>
            <a:off x="-7764" y="-7709"/>
            <a:ext cx="9159707" cy="1385523"/>
          </a:xfrm>
          <a:prstGeom prst="rect">
            <a:avLst/>
          </a:prstGeom>
          <a:noFill/>
          <a:ln>
            <a:noFill/>
          </a:ln>
        </p:spPr>
      </p:pic>
      <p:sp>
        <p:nvSpPr>
          <p:cNvPr id="838" name="Google Shape;838;p157"/>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CaffeinatedChurch.org</a:t>
            </a:r>
            <a:endParaRPr/>
          </a:p>
        </p:txBody>
      </p:sp>
      <p:pic>
        <p:nvPicPr>
          <p:cNvPr id="839" name="Google Shape;839;p157" descr="Shape 529"/>
          <p:cNvPicPr preferRelativeResize="0"/>
          <p:nvPr/>
        </p:nvPicPr>
        <p:blipFill rotWithShape="1">
          <a:blip r:embed="rId5">
            <a:alphaModFix/>
          </a:blip>
          <a:srcRect/>
          <a:stretch/>
        </p:blipFill>
        <p:spPr>
          <a:xfrm>
            <a:off x="8022159" y="68368"/>
            <a:ext cx="1053625" cy="11070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22"/>
          <p:cNvSpPr txBox="1">
            <a:spLocks noGrp="1"/>
          </p:cNvSpPr>
          <p:nvPr>
            <p:ph type="title"/>
          </p:nvPr>
        </p:nvSpPr>
        <p:spPr>
          <a:xfrm>
            <a:off x="311699" y="1218433"/>
            <a:ext cx="4939800" cy="964500"/>
          </a:xfrm>
          <a:prstGeom prst="rect">
            <a:avLst/>
          </a:prstGeom>
          <a:noFill/>
          <a:ln>
            <a:noFill/>
          </a:ln>
        </p:spPr>
        <p:txBody>
          <a:bodyPr spcFirstLastPara="1" wrap="square" lIns="34275" tIns="34275" rIns="34275" bIns="34275" anchor="b" anchorCtr="0">
            <a:normAutofit/>
          </a:bodyPr>
          <a:lstStyle/>
          <a:p>
            <a:pPr marL="0" lvl="0" indent="0" algn="l" rtl="0">
              <a:lnSpc>
                <a:spcPct val="90000"/>
              </a:lnSpc>
              <a:spcBef>
                <a:spcPts val="0"/>
              </a:spcBef>
              <a:spcAft>
                <a:spcPts val="0"/>
              </a:spcAft>
              <a:buClr>
                <a:srgbClr val="416871"/>
              </a:buClr>
              <a:buSzPts val="2400"/>
              <a:buFont typeface="Bitter"/>
              <a:buNone/>
            </a:pPr>
            <a:r>
              <a:rPr lang="en" sz="2400" b="1">
                <a:solidFill>
                  <a:srgbClr val="416871"/>
                </a:solidFill>
                <a:latin typeface="Bitter"/>
                <a:ea typeface="Bitter"/>
                <a:cs typeface="Bitter"/>
                <a:sym typeface="Bitter"/>
              </a:rPr>
              <a:t>Meditation: Joshua 24:1-3a</a:t>
            </a:r>
            <a:endParaRPr/>
          </a:p>
        </p:txBody>
      </p:sp>
      <p:sp>
        <p:nvSpPr>
          <p:cNvPr id="507" name="Google Shape;507;p122"/>
          <p:cNvSpPr txBox="1">
            <a:spLocks noGrp="1"/>
          </p:cNvSpPr>
          <p:nvPr>
            <p:ph type="body" idx="1"/>
          </p:nvPr>
        </p:nvSpPr>
        <p:spPr>
          <a:xfrm>
            <a:off x="311699" y="2056151"/>
            <a:ext cx="8520599" cy="2979574"/>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800"/>
              </a:spcBef>
              <a:spcAft>
                <a:spcPts val="0"/>
              </a:spcAft>
              <a:buSzPts val="1090"/>
              <a:buNone/>
            </a:pPr>
            <a:r>
              <a:rPr lang="en" sz="1400">
                <a:solidFill>
                  <a:schemeClr val="dk1"/>
                </a:solidFill>
                <a:highlight>
                  <a:srgbClr val="FFFFFF"/>
                </a:highlight>
                <a:latin typeface="Fira Sans"/>
                <a:ea typeface="Fira Sans"/>
                <a:cs typeface="Fira Sans"/>
                <a:sym typeface="Fira Sans"/>
              </a:rPr>
              <a:t>Joshua gathered all the tribes of Israel to Shechem, and summoned the elders, the heads, the judges, and the officers of Israel; and they presented themselves before God. And Joshua said to all the people, “Thus says the Lord, the God of Israel: Long ago your ancestors—Terah and his sons Abraham and Nahor—lived beyond the Euphrates and served other gods. Then I took your father Abraham from beyond the River and led him through all the land of Canaan and made his offspring many.</a:t>
            </a:r>
            <a:endParaRPr/>
          </a:p>
          <a:p>
            <a:pPr marL="0" lvl="0" indent="0" algn="l" rtl="0">
              <a:lnSpc>
                <a:spcPct val="115000"/>
              </a:lnSpc>
              <a:spcBef>
                <a:spcPts val="800"/>
              </a:spcBef>
              <a:spcAft>
                <a:spcPts val="0"/>
              </a:spcAft>
              <a:buSzPts val="1090"/>
              <a:buNone/>
            </a:pPr>
            <a:r>
              <a:rPr lang="en" sz="1400">
                <a:solidFill>
                  <a:schemeClr val="dk1"/>
                </a:solidFill>
                <a:highlight>
                  <a:srgbClr val="FFFFFF"/>
                </a:highlight>
                <a:latin typeface="Fira Sans"/>
                <a:ea typeface="Fira Sans"/>
                <a:cs typeface="Fira Sans"/>
                <a:sym typeface="Fira Sans"/>
              </a:rPr>
              <a:t>“Now therefore revere the Lord, and serve him in sincerity and in faithfulness; put away the gods that your ancestors served beyond the River and in Egypt, and serve the Lord. Now if you are unwilling to serve the Lord, choose this day whom you will serve, whether the gods your ancestors served in the region beyond the River or the gods of the Amorites in whose land you are living; but as for me and my household, we will serve the Lord.”</a:t>
            </a:r>
            <a:endParaRPr/>
          </a:p>
        </p:txBody>
      </p:sp>
      <p:pic>
        <p:nvPicPr>
          <p:cNvPr id="508" name="Google Shape;508;p122" descr="Shape 283"/>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pic>
        <p:nvPicPr>
          <p:cNvPr id="509" name="Google Shape;509;p122" descr="Shape 284"/>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510" name="Google Shape;510;p122"/>
          <p:cNvSpPr txBox="1"/>
          <p:nvPr/>
        </p:nvSpPr>
        <p:spPr>
          <a:xfrm>
            <a:off x="311699" y="445025"/>
            <a:ext cx="8520600" cy="577200"/>
          </a:xfrm>
          <a:prstGeom prst="rect">
            <a:avLst/>
          </a:prstGeom>
          <a:noFill/>
          <a:ln>
            <a:noFill/>
          </a:ln>
        </p:spPr>
        <p:txBody>
          <a:bodyPr spcFirstLastPara="1" wrap="square" lIns="45675" tIns="45675" rIns="45675" bIns="45675" anchor="ctr" anchorCtr="0">
            <a:normAutofit lnSpcReduction="10000"/>
          </a:bodyPr>
          <a:lstStyle/>
          <a:p>
            <a:pPr marL="0" marR="0" lvl="0" indent="0" algn="l" rtl="0">
              <a:lnSpc>
                <a:spcPct val="100000"/>
              </a:lnSpc>
              <a:spcBef>
                <a:spcPts val="0"/>
              </a:spcBef>
              <a:spcAft>
                <a:spcPts val="0"/>
              </a:spcAft>
              <a:buClr>
                <a:srgbClr val="FFFFFF"/>
              </a:buClr>
              <a:buSzPts val="3200"/>
              <a:buFont typeface="Bitter"/>
              <a:buNone/>
            </a:pPr>
            <a:r>
              <a:rPr lang="en" sz="3200" b="0" i="0" u="none" strike="noStrike" cap="none">
                <a:solidFill>
                  <a:srgbClr val="FFFFFF"/>
                </a:solidFill>
                <a:latin typeface="Bitter"/>
                <a:ea typeface="Bitter"/>
                <a:cs typeface="Bitter"/>
                <a:sym typeface="Bitter"/>
              </a:rPr>
              <a:t>Annual Giving, Part 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158" descr="Shape 489"/>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845" name="Google Shape;845;p158"/>
          <p:cNvSpPr txBox="1">
            <a:spLocks noGrp="1"/>
          </p:cNvSpPr>
          <p:nvPr>
            <p:ph type="body" idx="1"/>
          </p:nvPr>
        </p:nvSpPr>
        <p:spPr>
          <a:xfrm>
            <a:off x="457200" y="1657069"/>
            <a:ext cx="8229600" cy="29376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2400"/>
              <a:buNone/>
            </a:pPr>
            <a:r>
              <a:rPr lang="en" sz="2400" b="1">
                <a:solidFill>
                  <a:srgbClr val="416871"/>
                </a:solidFill>
                <a:latin typeface="Bitter"/>
                <a:ea typeface="Bitter"/>
                <a:cs typeface="Bitter"/>
                <a:sym typeface="Bitter"/>
              </a:rPr>
              <a:t>Pledge Cards &amp; Online Giving</a:t>
            </a:r>
            <a:endParaRPr b="0">
              <a:solidFill>
                <a:srgbClr val="000000"/>
              </a:solidFill>
              <a:latin typeface="Fira Sans SemiBold"/>
              <a:ea typeface="Fira Sans SemiBold"/>
              <a:cs typeface="Fira Sans SemiBold"/>
              <a:sym typeface="Fira Sans SemiBold"/>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physical pledge cards</a:t>
            </a:r>
            <a:endParaRPr/>
          </a:p>
          <a:p>
            <a:pPr marL="342900" lvl="0" indent="-342900" algn="l" rtl="0">
              <a:lnSpc>
                <a:spcPct val="100000"/>
              </a:lnSpc>
              <a:spcBef>
                <a:spcPts val="40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online pledging</a:t>
            </a:r>
            <a:endParaRPr/>
          </a:p>
        </p:txBody>
      </p:sp>
      <p:sp>
        <p:nvSpPr>
          <p:cNvPr id="846" name="Google Shape;846;p158"/>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4. Plan a Communications Strategy</a:t>
            </a:r>
            <a:endParaRPr/>
          </a:p>
        </p:txBody>
      </p:sp>
      <p:pic>
        <p:nvPicPr>
          <p:cNvPr id="847" name="Google Shape;847;p158" descr="Shape 493"/>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848" name="Google Shape;848;p15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159" descr="Shape 566"/>
          <p:cNvPicPr preferRelativeResize="0"/>
          <p:nvPr/>
        </p:nvPicPr>
        <p:blipFill rotWithShape="1">
          <a:blip r:embed="rId3">
            <a:alphaModFix/>
          </a:blip>
          <a:srcRect t="8332" b="8340"/>
          <a:stretch/>
        </p:blipFill>
        <p:spPr>
          <a:xfrm>
            <a:off x="-7764" y="-7709"/>
            <a:ext cx="9159706" cy="1385523"/>
          </a:xfrm>
          <a:prstGeom prst="rect">
            <a:avLst/>
          </a:prstGeom>
          <a:noFill/>
          <a:ln>
            <a:noFill/>
          </a:ln>
        </p:spPr>
      </p:pic>
      <p:sp>
        <p:nvSpPr>
          <p:cNvPr id="854" name="Google Shape;854;p159"/>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chemeClr val="lt1"/>
              </a:buClr>
              <a:buSzPct val="100000"/>
              <a:buFont typeface="Bitter"/>
              <a:buNone/>
            </a:pPr>
            <a:r>
              <a:rPr lang="en" sz="3200">
                <a:solidFill>
                  <a:schemeClr val="lt1"/>
                </a:solidFill>
                <a:latin typeface="Bitter"/>
                <a:ea typeface="Bitter"/>
                <a:cs typeface="Bitter"/>
                <a:sym typeface="Bitter"/>
              </a:rPr>
              <a:t>4. Plan a Communications Strategy</a:t>
            </a:r>
            <a:endParaRPr/>
          </a:p>
        </p:txBody>
      </p:sp>
      <p:pic>
        <p:nvPicPr>
          <p:cNvPr id="855" name="Google Shape;855;p159" descr="Shape 569"/>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856" name="Google Shape;856;p159"/>
          <p:cNvSpPr txBox="1">
            <a:spLocks noGrp="1"/>
          </p:cNvSpPr>
          <p:nvPr>
            <p:ph type="body" idx="1"/>
          </p:nvPr>
        </p:nvSpPr>
        <p:spPr>
          <a:xfrm>
            <a:off x="527186" y="1593569"/>
            <a:ext cx="8229600"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 sz="2400" b="1">
                <a:solidFill>
                  <a:srgbClr val="416871"/>
                </a:solidFill>
                <a:latin typeface="Bitter"/>
                <a:ea typeface="Bitter"/>
                <a:cs typeface="Bitter"/>
                <a:sym typeface="Bitter"/>
              </a:rPr>
              <a:t>Impact Statement</a:t>
            </a:r>
            <a:r>
              <a:rPr lang="en" sz="2000">
                <a:solidFill>
                  <a:srgbClr val="000000"/>
                </a:solidFill>
                <a:latin typeface="Calibri"/>
                <a:ea typeface="Calibri"/>
                <a:cs typeface="Calibri"/>
                <a:sym typeface="Calibri"/>
              </a:rPr>
              <a:t> </a:t>
            </a:r>
            <a:endParaRPr/>
          </a:p>
          <a:p>
            <a:pPr marL="200525" lvl="0" indent="-200525"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Communicates to the stakeholders in your organization that their gift has made a difference.</a:t>
            </a:r>
            <a:endParaRPr sz="2000">
              <a:solidFill>
                <a:srgbClr val="000000"/>
              </a:solidFill>
              <a:latin typeface="Calibri"/>
              <a:ea typeface="Calibri"/>
              <a:cs typeface="Calibri"/>
              <a:sym typeface="Calibri"/>
            </a:endParaRPr>
          </a:p>
          <a:p>
            <a:pPr marL="200525" lvl="0" indent="-200525"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Gives tangible evidence of that impact.</a:t>
            </a:r>
            <a:endParaRPr sz="2000">
              <a:solidFill>
                <a:srgbClr val="000000"/>
              </a:solidFill>
              <a:latin typeface="Calibri"/>
              <a:ea typeface="Calibri"/>
              <a:cs typeface="Calibri"/>
              <a:sym typeface="Calibri"/>
            </a:endParaRPr>
          </a:p>
          <a:p>
            <a:pPr marL="200525" lvl="0" indent="-200525"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Reminds the donor not of </a:t>
            </a:r>
            <a:r>
              <a:rPr lang="en" sz="2000" i="1">
                <a:solidFill>
                  <a:srgbClr val="000000"/>
                </a:solidFill>
                <a:latin typeface="Calibri"/>
                <a:ea typeface="Calibri"/>
                <a:cs typeface="Calibri"/>
                <a:sym typeface="Calibri"/>
              </a:rPr>
              <a:t>what</a:t>
            </a:r>
            <a:r>
              <a:rPr lang="en" sz="2000">
                <a:solidFill>
                  <a:srgbClr val="000000"/>
                </a:solidFill>
                <a:latin typeface="Calibri"/>
                <a:ea typeface="Calibri"/>
                <a:cs typeface="Calibri"/>
                <a:sym typeface="Calibri"/>
              </a:rPr>
              <a:t> they gave, but </a:t>
            </a:r>
            <a:r>
              <a:rPr lang="en" sz="2000" i="1">
                <a:solidFill>
                  <a:srgbClr val="000000"/>
                </a:solidFill>
                <a:latin typeface="Calibri"/>
                <a:ea typeface="Calibri"/>
                <a:cs typeface="Calibri"/>
                <a:sym typeface="Calibri"/>
              </a:rPr>
              <a:t>why</a:t>
            </a:r>
            <a:r>
              <a:rPr lang="en" sz="2000">
                <a:solidFill>
                  <a:srgbClr val="000000"/>
                </a:solidFill>
                <a:latin typeface="Calibri"/>
                <a:ea typeface="Calibri"/>
                <a:cs typeface="Calibri"/>
                <a:sym typeface="Calibri"/>
              </a:rPr>
              <a:t> they gave. </a:t>
            </a:r>
            <a:endParaRPr sz="2000">
              <a:solidFill>
                <a:srgbClr val="000000"/>
              </a:solidFill>
              <a:latin typeface="Calibri"/>
              <a:ea typeface="Calibri"/>
              <a:cs typeface="Calibri"/>
              <a:sym typeface="Calibri"/>
            </a:endParaRPr>
          </a:p>
          <a:p>
            <a:pPr marL="200525" lvl="0" indent="-200525"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Connects the dots between their gift and the Why.</a:t>
            </a:r>
            <a:endParaRPr sz="2000">
              <a:solidFill>
                <a:srgbClr val="000000"/>
              </a:solidFill>
              <a:latin typeface="Calibri"/>
              <a:ea typeface="Calibri"/>
              <a:cs typeface="Calibri"/>
              <a:sym typeface="Calibri"/>
            </a:endParaRPr>
          </a:p>
        </p:txBody>
      </p:sp>
      <p:sp>
        <p:nvSpPr>
          <p:cNvPr id="857" name="Google Shape;857;p15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60"/>
          <p:cNvSpPr txBox="1"/>
          <p:nvPr/>
        </p:nvSpPr>
        <p:spPr>
          <a:xfrm>
            <a:off x="527185" y="1593569"/>
            <a:ext cx="8229601" cy="1372871"/>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Impact Statements: The Difference You Have Made</a:t>
            </a:r>
            <a:endParaRPr sz="1400" b="0" i="0" u="none" strike="noStrike" cap="none">
              <a:solidFill>
                <a:srgbClr val="000000"/>
              </a:solidFill>
              <a:latin typeface="Arial"/>
              <a:ea typeface="Arial"/>
              <a:cs typeface="Arial"/>
              <a:sym typeface="Arial"/>
            </a:endParaRPr>
          </a:p>
          <a:p>
            <a:pPr marL="200525" marR="0" lvl="0" indent="-200525"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We have shared 2,500 cups of coffee </a:t>
            </a:r>
            <a:br>
              <a:rPr lang="en" sz="2000" b="0" i="0" u="none" strike="noStrike" cap="none">
                <a:solidFill>
                  <a:srgbClr val="000000"/>
                </a:solidFill>
                <a:latin typeface="Calibri"/>
                <a:ea typeface="Calibri"/>
                <a:cs typeface="Calibri"/>
                <a:sym typeface="Calibri"/>
              </a:rPr>
            </a:br>
            <a:r>
              <a:rPr lang="en" sz="2000" b="0" i="0" u="none" strike="noStrike" cap="none">
                <a:solidFill>
                  <a:srgbClr val="000000"/>
                </a:solidFill>
                <a:latin typeface="Calibri"/>
                <a:ea typeface="Calibri"/>
                <a:cs typeface="Calibri"/>
                <a:sym typeface="Calibri"/>
              </a:rPr>
              <a:t>together. </a:t>
            </a:r>
            <a:br>
              <a:rPr lang="en" sz="2000" b="0" i="0" u="none" strike="noStrike" cap="none">
                <a:solidFill>
                  <a:srgbClr val="000000"/>
                </a:solidFill>
                <a:latin typeface="Calibri"/>
                <a:ea typeface="Calibri"/>
                <a:cs typeface="Calibri"/>
                <a:sym typeface="Calibri"/>
              </a:rPr>
            </a:br>
            <a:r>
              <a:rPr lang="en" sz="2000" b="0" i="0" u="none" strike="noStrike" cap="none">
                <a:solidFill>
                  <a:srgbClr val="000000"/>
                </a:solidFill>
                <a:latin typeface="Calibri"/>
                <a:ea typeface="Calibri"/>
                <a:cs typeface="Calibri"/>
                <a:sym typeface="Calibri"/>
              </a:rPr>
              <a:t>                         #</a:t>
            </a:r>
            <a:r>
              <a:rPr lang="en" sz="2000" b="0" i="0" u="sng" strike="noStrike" cap="none">
                <a:solidFill>
                  <a:schemeClr val="hlink"/>
                </a:solidFill>
                <a:latin typeface="Calibri"/>
                <a:ea typeface="Calibri"/>
                <a:cs typeface="Calibri"/>
                <a:sym typeface="Calibri"/>
                <a:hlinkClick r:id="rId3"/>
              </a:rPr>
              <a:t>fellowship@St.Marys</a:t>
            </a:r>
            <a:endParaRPr sz="1400" b="0" i="0" u="none" strike="noStrike" cap="none">
              <a:solidFill>
                <a:srgbClr val="000000"/>
              </a:solidFill>
              <a:latin typeface="Arial"/>
              <a:ea typeface="Arial"/>
              <a:cs typeface="Arial"/>
              <a:sym typeface="Arial"/>
            </a:endParaRPr>
          </a:p>
        </p:txBody>
      </p:sp>
      <p:pic>
        <p:nvPicPr>
          <p:cNvPr id="863" name="Google Shape;863;p160" descr="Shape 545"/>
          <p:cNvPicPr preferRelativeResize="0"/>
          <p:nvPr/>
        </p:nvPicPr>
        <p:blipFill rotWithShape="1">
          <a:blip r:embed="rId4">
            <a:alphaModFix/>
          </a:blip>
          <a:srcRect t="8332" b="8340"/>
          <a:stretch/>
        </p:blipFill>
        <p:spPr>
          <a:xfrm>
            <a:off x="-7764" y="-7709"/>
            <a:ext cx="9159600" cy="1385402"/>
          </a:xfrm>
          <a:prstGeom prst="rect">
            <a:avLst/>
          </a:prstGeom>
          <a:noFill/>
          <a:ln>
            <a:noFill/>
          </a:ln>
        </p:spPr>
      </p:pic>
      <p:sp>
        <p:nvSpPr>
          <p:cNvPr id="864" name="Google Shape;864;p160"/>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4. Plan a Communications Strategy</a:t>
            </a:r>
            <a:endParaRPr/>
          </a:p>
        </p:txBody>
      </p:sp>
      <p:pic>
        <p:nvPicPr>
          <p:cNvPr id="865" name="Google Shape;865;p160" descr="Shape 548"/>
          <p:cNvPicPr preferRelativeResize="0"/>
          <p:nvPr/>
        </p:nvPicPr>
        <p:blipFill rotWithShape="1">
          <a:blip r:embed="rId5">
            <a:alphaModFix/>
          </a:blip>
          <a:srcRect/>
          <a:stretch/>
        </p:blipFill>
        <p:spPr>
          <a:xfrm>
            <a:off x="8022159" y="68368"/>
            <a:ext cx="1053601" cy="1107001"/>
          </a:xfrm>
          <a:prstGeom prst="rect">
            <a:avLst/>
          </a:prstGeom>
          <a:noFill/>
          <a:ln>
            <a:noFill/>
          </a:ln>
        </p:spPr>
      </p:pic>
      <p:pic>
        <p:nvPicPr>
          <p:cNvPr id="866" name="Google Shape;866;p160" descr="Shape 549"/>
          <p:cNvPicPr preferRelativeResize="0"/>
          <p:nvPr/>
        </p:nvPicPr>
        <p:blipFill rotWithShape="1">
          <a:blip r:embed="rId6">
            <a:alphaModFix/>
          </a:blip>
          <a:srcRect/>
          <a:stretch/>
        </p:blipFill>
        <p:spPr>
          <a:xfrm>
            <a:off x="4786269" y="2114663"/>
            <a:ext cx="3423001" cy="2764502"/>
          </a:xfrm>
          <a:prstGeom prst="rect">
            <a:avLst/>
          </a:prstGeom>
          <a:noFill/>
          <a:ln>
            <a:noFill/>
          </a:ln>
        </p:spPr>
      </p:pic>
      <p:sp>
        <p:nvSpPr>
          <p:cNvPr id="867" name="Google Shape;867;p16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872" name="Google Shape;872;p161" descr="Shape 554"/>
          <p:cNvPicPr preferRelativeResize="0"/>
          <p:nvPr/>
        </p:nvPicPr>
        <p:blipFill rotWithShape="1">
          <a:blip r:embed="rId3">
            <a:alphaModFix/>
          </a:blip>
          <a:srcRect l="7965" r="19599"/>
          <a:stretch/>
        </p:blipFill>
        <p:spPr>
          <a:xfrm>
            <a:off x="5843400" y="1654199"/>
            <a:ext cx="3300601" cy="3032101"/>
          </a:xfrm>
          <a:prstGeom prst="rect">
            <a:avLst/>
          </a:prstGeom>
          <a:noFill/>
          <a:ln>
            <a:noFill/>
          </a:ln>
        </p:spPr>
      </p:pic>
      <p:sp>
        <p:nvSpPr>
          <p:cNvPr id="873" name="Google Shape;873;p161"/>
          <p:cNvSpPr txBox="1">
            <a:spLocks noGrp="1"/>
          </p:cNvSpPr>
          <p:nvPr>
            <p:ph type="title"/>
          </p:nvPr>
        </p:nvSpPr>
        <p:spPr>
          <a:xfrm>
            <a:off x="329550" y="1654199"/>
            <a:ext cx="7117799" cy="773402"/>
          </a:xfrm>
          <a:prstGeom prst="rect">
            <a:avLst/>
          </a:prstGeom>
          <a:noFill/>
          <a:ln>
            <a:noFill/>
          </a:ln>
        </p:spPr>
        <p:txBody>
          <a:bodyPr spcFirstLastPara="1" wrap="square" lIns="34275" tIns="34275" rIns="34275" bIns="34275" anchor="ctr" anchorCtr="0">
            <a:normAutofit fontScale="90000"/>
          </a:bodyPr>
          <a:lstStyle/>
          <a:p>
            <a:pPr marL="0" lvl="0" indent="0" algn="l" rtl="0">
              <a:lnSpc>
                <a:spcPct val="100000"/>
              </a:lnSpc>
              <a:spcBef>
                <a:spcPts val="0"/>
              </a:spcBef>
              <a:spcAft>
                <a:spcPts val="0"/>
              </a:spcAft>
              <a:buClr>
                <a:srgbClr val="416871"/>
              </a:buClr>
              <a:buSzPct val="111111"/>
              <a:buFont typeface="Calibri"/>
              <a:buNone/>
            </a:pPr>
            <a:r>
              <a:rPr lang="en" sz="2352">
                <a:solidFill>
                  <a:srgbClr val="416871"/>
                </a:solidFill>
              </a:rPr>
              <a:t>Christ Church </a:t>
            </a:r>
            <a:r>
              <a:rPr lang="en" i="1"/>
              <a:t>is Walking the Walk </a:t>
            </a:r>
            <a:endParaRPr/>
          </a:p>
          <a:p>
            <a:pPr marL="0" lvl="0" indent="0" algn="l" rtl="0">
              <a:lnSpc>
                <a:spcPct val="100000"/>
              </a:lnSpc>
              <a:spcBef>
                <a:spcPts val="0"/>
              </a:spcBef>
              <a:spcAft>
                <a:spcPts val="0"/>
              </a:spcAft>
              <a:buClr>
                <a:srgbClr val="416871"/>
              </a:buClr>
              <a:buSzPct val="111111"/>
              <a:buFont typeface="Calibri"/>
              <a:buNone/>
            </a:pPr>
            <a:r>
              <a:rPr lang="en" sz="2352">
                <a:solidFill>
                  <a:srgbClr val="416871"/>
                </a:solidFill>
              </a:rPr>
              <a:t>in our Community</a:t>
            </a:r>
            <a:endParaRPr/>
          </a:p>
        </p:txBody>
      </p:sp>
      <p:sp>
        <p:nvSpPr>
          <p:cNvPr id="874" name="Google Shape;874;p161"/>
          <p:cNvSpPr txBox="1">
            <a:spLocks noGrp="1"/>
          </p:cNvSpPr>
          <p:nvPr>
            <p:ph type="body" idx="1"/>
          </p:nvPr>
        </p:nvSpPr>
        <p:spPr>
          <a:xfrm>
            <a:off x="329550" y="2639449"/>
            <a:ext cx="2868600" cy="2839201"/>
          </a:xfrm>
          <a:prstGeom prst="rect">
            <a:avLst/>
          </a:prstGeom>
          <a:noFill/>
          <a:ln>
            <a:noFill/>
          </a:ln>
        </p:spPr>
        <p:txBody>
          <a:bodyPr spcFirstLastPara="1" wrap="square" lIns="34275" tIns="34275" rIns="34275" bIns="34275" anchor="t" anchorCtr="0">
            <a:normAutofit/>
          </a:bodyPr>
          <a:lstStyle/>
          <a:p>
            <a:pPr marL="0" lvl="0" indent="0" algn="l" rtl="0">
              <a:lnSpc>
                <a:spcPct val="80000"/>
              </a:lnSpc>
              <a:spcBef>
                <a:spcPts val="0"/>
              </a:spcBef>
              <a:spcAft>
                <a:spcPts val="0"/>
              </a:spcAft>
              <a:buSzPts val="2100"/>
              <a:buNone/>
            </a:pPr>
            <a:r>
              <a:rPr lang="en">
                <a:latin typeface="Fira Sans"/>
                <a:ea typeface="Fira Sans"/>
                <a:cs typeface="Fira Sans"/>
                <a:sym typeface="Fira Sans"/>
              </a:rPr>
              <a:t>Did you know:</a:t>
            </a:r>
            <a:endParaRPr sz="1100"/>
          </a:p>
          <a:p>
            <a:pPr marL="520700" lvl="1" indent="-171450" algn="l" rtl="0">
              <a:lnSpc>
                <a:spcPct val="80000"/>
              </a:lnSpc>
              <a:spcBef>
                <a:spcPts val="400"/>
              </a:spcBef>
              <a:spcAft>
                <a:spcPts val="0"/>
              </a:spcAft>
              <a:buSzPts val="1500"/>
              <a:buFont typeface="Fira Sans"/>
              <a:buChar char="•"/>
            </a:pPr>
            <a:r>
              <a:rPr lang="en" sz="1500">
                <a:latin typeface="Fira Sans"/>
                <a:ea typeface="Fira Sans"/>
                <a:cs typeface="Fira Sans"/>
                <a:sym typeface="Fira Sans"/>
              </a:rPr>
              <a:t>220 feet come in and out of our doors each week.</a:t>
            </a:r>
            <a:endParaRPr/>
          </a:p>
          <a:p>
            <a:pPr marL="520700" lvl="1" indent="-171450" algn="l" rtl="0">
              <a:lnSpc>
                <a:spcPct val="80000"/>
              </a:lnSpc>
              <a:spcBef>
                <a:spcPts val="400"/>
              </a:spcBef>
              <a:spcAft>
                <a:spcPts val="0"/>
              </a:spcAft>
              <a:buSzPts val="1500"/>
              <a:buFont typeface="Fira Sans"/>
              <a:buChar char="•"/>
            </a:pPr>
            <a:r>
              <a:rPr lang="en" sz="1500">
                <a:latin typeface="Fira Sans"/>
                <a:ea typeface="Fira Sans"/>
                <a:cs typeface="Fira Sans"/>
                <a:sym typeface="Fira Sans"/>
              </a:rPr>
              <a:t>30 people every Sunday.</a:t>
            </a:r>
            <a:endParaRPr sz="1100"/>
          </a:p>
          <a:p>
            <a:pPr marL="520700" lvl="1" indent="-171450" algn="l" rtl="0">
              <a:lnSpc>
                <a:spcPct val="80000"/>
              </a:lnSpc>
              <a:spcBef>
                <a:spcPts val="400"/>
              </a:spcBef>
              <a:spcAft>
                <a:spcPts val="0"/>
              </a:spcAft>
              <a:buSzPts val="1500"/>
              <a:buFont typeface="Fira Sans"/>
              <a:buChar char="•"/>
            </a:pPr>
            <a:r>
              <a:rPr lang="en" sz="1500">
                <a:latin typeface="Fira Sans"/>
                <a:ea typeface="Fira Sans"/>
                <a:cs typeface="Fira Sans"/>
                <a:sym typeface="Fira Sans"/>
              </a:rPr>
              <a:t>20 AA members.</a:t>
            </a:r>
            <a:endParaRPr sz="1100"/>
          </a:p>
          <a:p>
            <a:pPr marL="520700" lvl="1" indent="-171450" algn="l" rtl="0">
              <a:lnSpc>
                <a:spcPct val="80000"/>
              </a:lnSpc>
              <a:spcBef>
                <a:spcPts val="400"/>
              </a:spcBef>
              <a:spcAft>
                <a:spcPts val="0"/>
              </a:spcAft>
              <a:buSzPts val="1500"/>
              <a:buFont typeface="Fira Sans"/>
              <a:buChar char="•"/>
            </a:pPr>
            <a:r>
              <a:rPr lang="en" sz="1500">
                <a:latin typeface="Fira Sans"/>
                <a:ea typeface="Fira Sans"/>
                <a:cs typeface="Fira Sans"/>
                <a:sym typeface="Fira Sans"/>
              </a:rPr>
              <a:t>25 Wiggle Worms.</a:t>
            </a:r>
            <a:endParaRPr/>
          </a:p>
        </p:txBody>
      </p:sp>
      <p:sp>
        <p:nvSpPr>
          <p:cNvPr id="875" name="Google Shape;875;p161"/>
          <p:cNvSpPr txBox="1"/>
          <p:nvPr/>
        </p:nvSpPr>
        <p:spPr>
          <a:xfrm>
            <a:off x="2861475" y="2967024"/>
            <a:ext cx="2868600" cy="2839201"/>
          </a:xfrm>
          <a:prstGeom prst="rect">
            <a:avLst/>
          </a:prstGeom>
          <a:noFill/>
          <a:ln>
            <a:noFill/>
          </a:ln>
        </p:spPr>
        <p:txBody>
          <a:bodyPr spcFirstLastPara="1" wrap="square" lIns="34275" tIns="34275" rIns="34275" bIns="34275" anchor="t" anchorCtr="0">
            <a:normAutofit/>
          </a:bodyPr>
          <a:lstStyle/>
          <a:p>
            <a:pPr marL="520700" marR="0" lvl="1" indent="-171450" algn="l" rtl="0">
              <a:lnSpc>
                <a:spcPct val="80000"/>
              </a:lnSpc>
              <a:spcBef>
                <a:spcPts val="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10 members at Bible Study Thursdays.</a:t>
            </a:r>
            <a:endParaRPr sz="1100" b="0" i="0" u="none" strike="noStrike" cap="none">
              <a:solidFill>
                <a:srgbClr val="000000"/>
              </a:solidFill>
              <a:latin typeface="Arial"/>
              <a:ea typeface="Arial"/>
              <a:cs typeface="Arial"/>
              <a:sym typeface="Arial"/>
            </a:endParaRPr>
          </a:p>
          <a:p>
            <a:pPr marL="520700" marR="0" lvl="1" indent="-171450" algn="l" rtl="0">
              <a:lnSpc>
                <a:spcPct val="80000"/>
              </a:lnSpc>
              <a:spcBef>
                <a:spcPts val="40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12 members at Bible study Fridays.</a:t>
            </a:r>
            <a:endParaRPr sz="1100" b="0" i="0" u="none" strike="noStrike" cap="none">
              <a:solidFill>
                <a:srgbClr val="000000"/>
              </a:solidFill>
              <a:latin typeface="Arial"/>
              <a:ea typeface="Arial"/>
              <a:cs typeface="Arial"/>
              <a:sym typeface="Arial"/>
            </a:endParaRPr>
          </a:p>
          <a:p>
            <a:pPr marL="520700" marR="0" lvl="1" indent="-171450" algn="l" rtl="0">
              <a:lnSpc>
                <a:spcPct val="80000"/>
              </a:lnSpc>
              <a:spcBef>
                <a:spcPts val="40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3 Knitting Club members.</a:t>
            </a:r>
            <a:endParaRPr sz="1100" b="0" i="0" u="none" strike="noStrike" cap="none">
              <a:solidFill>
                <a:srgbClr val="000000"/>
              </a:solidFill>
              <a:latin typeface="Arial"/>
              <a:ea typeface="Arial"/>
              <a:cs typeface="Arial"/>
              <a:sym typeface="Arial"/>
            </a:endParaRPr>
          </a:p>
          <a:p>
            <a:pPr marL="520700" marR="0" lvl="1" indent="-171450" algn="l" rtl="0">
              <a:lnSpc>
                <a:spcPct val="80000"/>
              </a:lnSpc>
              <a:spcBef>
                <a:spcPts val="400"/>
              </a:spcBef>
              <a:spcAft>
                <a:spcPts val="0"/>
              </a:spcAft>
              <a:buClr>
                <a:srgbClr val="000000"/>
              </a:buClr>
              <a:buSzPts val="1500"/>
              <a:buFont typeface="Fira Sans"/>
              <a:buChar char="•"/>
            </a:pPr>
            <a:r>
              <a:rPr lang="en" sz="1500" b="0" i="0" u="none" strike="noStrike" cap="none">
                <a:solidFill>
                  <a:srgbClr val="000000"/>
                </a:solidFill>
                <a:latin typeface="Fira Sans"/>
                <a:ea typeface="Fira Sans"/>
                <a:cs typeface="Fira Sans"/>
                <a:sym typeface="Fira Sans"/>
              </a:rPr>
              <a:t>10 Boy Scouts.</a:t>
            </a:r>
            <a:endParaRPr sz="1400" b="0" i="0" u="none" strike="noStrike" cap="none">
              <a:solidFill>
                <a:srgbClr val="000000"/>
              </a:solidFill>
              <a:latin typeface="Arial"/>
              <a:ea typeface="Arial"/>
              <a:cs typeface="Arial"/>
              <a:sym typeface="Arial"/>
            </a:endParaRPr>
          </a:p>
        </p:txBody>
      </p:sp>
      <p:pic>
        <p:nvPicPr>
          <p:cNvPr id="876" name="Google Shape;876;p161" descr="Shape 558"/>
          <p:cNvPicPr preferRelativeResize="0"/>
          <p:nvPr/>
        </p:nvPicPr>
        <p:blipFill rotWithShape="1">
          <a:blip r:embed="rId4">
            <a:alphaModFix/>
          </a:blip>
          <a:srcRect t="8332" b="8340"/>
          <a:stretch/>
        </p:blipFill>
        <p:spPr>
          <a:xfrm>
            <a:off x="-7764" y="-7709"/>
            <a:ext cx="9159600" cy="1385402"/>
          </a:xfrm>
          <a:prstGeom prst="rect">
            <a:avLst/>
          </a:prstGeom>
          <a:noFill/>
          <a:ln>
            <a:noFill/>
          </a:ln>
        </p:spPr>
      </p:pic>
      <p:sp>
        <p:nvSpPr>
          <p:cNvPr id="877" name="Google Shape;877;p161"/>
          <p:cNvSpPr txBox="1"/>
          <p:nvPr/>
        </p:nvSpPr>
        <p:spPr>
          <a:xfrm>
            <a:off x="311699" y="445025"/>
            <a:ext cx="8520602" cy="577176"/>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3200"/>
              <a:buFont typeface="Bitter"/>
              <a:buNone/>
            </a:pPr>
            <a:r>
              <a:rPr lang="en" sz="3200" b="0" i="0" u="none" strike="noStrike" cap="none">
                <a:solidFill>
                  <a:srgbClr val="FFFFFF"/>
                </a:solidFill>
                <a:latin typeface="Bitter"/>
                <a:ea typeface="Bitter"/>
                <a:cs typeface="Bitter"/>
                <a:sym typeface="Bitter"/>
              </a:rPr>
              <a:t>4. Plan a Communications Strategy</a:t>
            </a:r>
            <a:endParaRPr sz="1400" b="0" i="0" u="none" strike="noStrike" cap="none">
              <a:solidFill>
                <a:srgbClr val="000000"/>
              </a:solidFill>
              <a:latin typeface="Arial"/>
              <a:ea typeface="Arial"/>
              <a:cs typeface="Arial"/>
              <a:sym typeface="Arial"/>
            </a:endParaRPr>
          </a:p>
        </p:txBody>
      </p:sp>
      <p:pic>
        <p:nvPicPr>
          <p:cNvPr id="878" name="Google Shape;878;p161" descr="Shape 560"/>
          <p:cNvPicPr preferRelativeResize="0"/>
          <p:nvPr/>
        </p:nvPicPr>
        <p:blipFill rotWithShape="1">
          <a:blip r:embed="rId5">
            <a:alphaModFix/>
          </a:blip>
          <a:srcRect/>
          <a:stretch/>
        </p:blipFill>
        <p:spPr>
          <a:xfrm>
            <a:off x="8022159" y="68368"/>
            <a:ext cx="1053601" cy="1107001"/>
          </a:xfrm>
          <a:prstGeom prst="rect">
            <a:avLst/>
          </a:prstGeom>
          <a:noFill/>
          <a:ln>
            <a:noFill/>
          </a:ln>
        </p:spPr>
      </p:pic>
      <p:sp>
        <p:nvSpPr>
          <p:cNvPr id="879" name="Google Shape;879;p16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pic>
        <p:nvPicPr>
          <p:cNvPr id="884" name="Google Shape;884;p162" descr="Shape 566"/>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885" name="Google Shape;885;p162"/>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Ministry Moments</a:t>
            </a:r>
            <a:endParaRPr/>
          </a:p>
        </p:txBody>
      </p:sp>
      <p:pic>
        <p:nvPicPr>
          <p:cNvPr id="886" name="Google Shape;886;p162" descr="Shape 569"/>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887" name="Google Shape;887;p162"/>
          <p:cNvSpPr txBox="1">
            <a:spLocks noGrp="1"/>
          </p:cNvSpPr>
          <p:nvPr>
            <p:ph type="body" idx="1"/>
          </p:nvPr>
        </p:nvSpPr>
        <p:spPr>
          <a:xfrm>
            <a:off x="527186" y="1593569"/>
            <a:ext cx="8229601"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 sz="2000">
                <a:solidFill>
                  <a:srgbClr val="000000"/>
                </a:solidFill>
                <a:latin typeface="Calibri"/>
                <a:ea typeface="Calibri"/>
                <a:cs typeface="Calibri"/>
                <a:sym typeface="Calibri"/>
              </a:rPr>
              <a:t>A Ministry Moment is a time in each service during your pledge campaign where a parishioner gives a personal testimony to the impact of mission and ministry of the church. </a:t>
            </a:r>
            <a:endParaRPr/>
          </a:p>
          <a:p>
            <a:pPr marL="200526" lvl="0" indent="-200526"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Visuals are better.</a:t>
            </a:r>
            <a:endParaRPr/>
          </a:p>
          <a:p>
            <a:pPr marL="200526" lvl="0" indent="-200526"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Record them!</a:t>
            </a:r>
            <a:endParaRPr/>
          </a:p>
          <a:p>
            <a:pPr marL="200526" lvl="0" indent="-200526"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Pay attention to representation.</a:t>
            </a:r>
            <a:endParaRPr/>
          </a:p>
          <a:p>
            <a:pPr marL="200526" lvl="0" indent="-200526" algn="l" rtl="0">
              <a:lnSpc>
                <a:spcPct val="100000"/>
              </a:lnSpc>
              <a:spcBef>
                <a:spcPts val="1000"/>
              </a:spcBef>
              <a:spcAft>
                <a:spcPts val="0"/>
              </a:spcAft>
              <a:buClr>
                <a:srgbClr val="000000"/>
              </a:buClr>
              <a:buSzPts val="2000"/>
              <a:buChar char="•"/>
            </a:pPr>
            <a:r>
              <a:rPr lang="en" sz="2000">
                <a:solidFill>
                  <a:srgbClr val="000000"/>
                </a:solidFill>
                <a:latin typeface="Calibri"/>
                <a:ea typeface="Calibri"/>
                <a:cs typeface="Calibri"/>
                <a:sym typeface="Calibri"/>
              </a:rPr>
              <a:t>Scripts/talking points can be useful.</a:t>
            </a:r>
            <a:endParaRPr/>
          </a:p>
        </p:txBody>
      </p:sp>
      <p:sp>
        <p:nvSpPr>
          <p:cNvPr id="888" name="Google Shape;888;p16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pic>
        <p:nvPicPr>
          <p:cNvPr id="893" name="Google Shape;893;p163" descr="Shape 575"/>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894" name="Google Shape;894;p16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Ministry Moments</a:t>
            </a:r>
            <a:endParaRPr/>
          </a:p>
        </p:txBody>
      </p:sp>
      <p:pic>
        <p:nvPicPr>
          <p:cNvPr id="895" name="Google Shape;895;p163" descr="Shape 578"/>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896" name="Google Shape;896;p163"/>
          <p:cNvSpPr txBox="1"/>
          <p:nvPr/>
        </p:nvSpPr>
        <p:spPr>
          <a:xfrm>
            <a:off x="487525" y="1621050"/>
            <a:ext cx="81492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 sz="2200" b="1" i="0" u="none" strike="noStrike" cap="none">
                <a:solidFill>
                  <a:srgbClr val="416871"/>
                </a:solidFill>
                <a:latin typeface="Bitter"/>
                <a:ea typeface="Bitter"/>
                <a:cs typeface="Bitter"/>
                <a:sym typeface="Bitter"/>
              </a:rPr>
              <a:t>Ministering to Ministry Moment Ministers</a:t>
            </a:r>
            <a:r>
              <a:rPr lang="en"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Help to to feel prepared.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Give them guard rails.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Give them plenty of time to prepare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Welcome them and get them settled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Walk them through the process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Be sure they have water</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Thank them profusely</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Ask them what they would have done differently.</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Thank them again.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arenR"/>
            </a:pPr>
            <a:r>
              <a:rPr lang="en" sz="1400" b="0" i="0" u="none" strike="noStrike" cap="none">
                <a:solidFill>
                  <a:srgbClr val="000000"/>
                </a:solidFill>
                <a:latin typeface="Arial"/>
                <a:ea typeface="Arial"/>
                <a:cs typeface="Arial"/>
                <a:sym typeface="Arial"/>
              </a:rPr>
              <a:t>One more thanks can’t hurt.</a:t>
            </a:r>
            <a:endParaRPr sz="1400" b="0" i="0" u="none" strike="noStrike" cap="none">
              <a:solidFill>
                <a:srgbClr val="000000"/>
              </a:solidFill>
              <a:latin typeface="Arial"/>
              <a:ea typeface="Arial"/>
              <a:cs typeface="Arial"/>
              <a:sym typeface="Arial"/>
            </a:endParaRPr>
          </a:p>
        </p:txBody>
      </p:sp>
      <p:sp>
        <p:nvSpPr>
          <p:cNvPr id="897" name="Google Shape;897;p16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64"/>
          <p:cNvSpPr txBox="1">
            <a:spLocks noGrp="1"/>
          </p:cNvSpPr>
          <p:nvPr>
            <p:ph type="body" idx="1"/>
          </p:nvPr>
        </p:nvSpPr>
        <p:spPr>
          <a:xfrm>
            <a:off x="457200" y="1872125"/>
            <a:ext cx="8229600" cy="2967000"/>
          </a:xfrm>
          <a:prstGeom prst="rect">
            <a:avLst/>
          </a:prstGeom>
          <a:noFill/>
          <a:ln>
            <a:noFill/>
          </a:ln>
        </p:spPr>
        <p:txBody>
          <a:bodyPr spcFirstLastPara="1" wrap="square" lIns="34275" tIns="34275" rIns="34275" bIns="34275" anchor="t" anchorCtr="0">
            <a:normAutofit/>
          </a:bodyPr>
          <a:lstStyle/>
          <a:p>
            <a:pPr marL="0" lvl="0" indent="0" algn="ctr" rtl="0">
              <a:lnSpc>
                <a:spcPct val="100000"/>
              </a:lnSpc>
              <a:spcBef>
                <a:spcPts val="0"/>
              </a:spcBef>
              <a:spcAft>
                <a:spcPts val="0"/>
              </a:spcAft>
              <a:buSzPts val="3000"/>
              <a:buNone/>
            </a:pPr>
            <a:r>
              <a:rPr lang="en" sz="3000" i="1">
                <a:latin typeface="Fira Sans"/>
                <a:ea typeface="Fira Sans"/>
                <a:cs typeface="Fira Sans"/>
                <a:sym typeface="Fira Sans"/>
              </a:rPr>
              <a:t>“None of this could have been possible </a:t>
            </a:r>
            <a:endParaRPr/>
          </a:p>
          <a:p>
            <a:pPr marL="0" lvl="0" indent="0" algn="ctr" rtl="0">
              <a:lnSpc>
                <a:spcPct val="100000"/>
              </a:lnSpc>
              <a:spcBef>
                <a:spcPts val="800"/>
              </a:spcBef>
              <a:spcAft>
                <a:spcPts val="0"/>
              </a:spcAft>
              <a:buSzPts val="3000"/>
              <a:buNone/>
            </a:pPr>
            <a:r>
              <a:rPr lang="en" sz="3000" i="1">
                <a:latin typeface="Fira Sans"/>
                <a:ea typeface="Fira Sans"/>
                <a:cs typeface="Fira Sans"/>
                <a:sym typeface="Fira Sans"/>
              </a:rPr>
              <a:t>without your financial support.</a:t>
            </a:r>
            <a:endParaRPr/>
          </a:p>
          <a:p>
            <a:pPr marL="0" lvl="0" indent="0" algn="ctr" rtl="0">
              <a:lnSpc>
                <a:spcPct val="100000"/>
              </a:lnSpc>
              <a:spcBef>
                <a:spcPts val="800"/>
              </a:spcBef>
              <a:spcAft>
                <a:spcPts val="0"/>
              </a:spcAft>
              <a:buSzPts val="3000"/>
              <a:buNone/>
            </a:pPr>
            <a:r>
              <a:rPr lang="en" sz="3000" i="1">
                <a:latin typeface="Fira Sans"/>
                <a:ea typeface="Fira Sans"/>
                <a:cs typeface="Fira Sans"/>
                <a:sym typeface="Fira Sans"/>
              </a:rPr>
              <a:t>Thank you.”</a:t>
            </a:r>
            <a:endParaRPr/>
          </a:p>
        </p:txBody>
      </p:sp>
      <p:pic>
        <p:nvPicPr>
          <p:cNvPr id="903" name="Google Shape;903;p164" descr="Shape 586"/>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904" name="Google Shape;904;p164"/>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4. Plan a Communications Strategy</a:t>
            </a:r>
            <a:endParaRPr/>
          </a:p>
        </p:txBody>
      </p:sp>
      <p:pic>
        <p:nvPicPr>
          <p:cNvPr id="905" name="Google Shape;905;p164" descr="Shape 588"/>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906" name="Google Shape;906;p16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165" descr="Shape 594"/>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912" name="Google Shape;912;p165"/>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Your Year-Round Calendar</a:t>
            </a:r>
            <a:endParaRPr/>
          </a:p>
        </p:txBody>
      </p:sp>
      <p:pic>
        <p:nvPicPr>
          <p:cNvPr id="913" name="Google Shape;913;p165" descr="Shape 596"/>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914" name="Google Shape;914;p165"/>
          <p:cNvSpPr txBox="1"/>
          <p:nvPr/>
        </p:nvSpPr>
        <p:spPr>
          <a:xfrm>
            <a:off x="429561" y="1552026"/>
            <a:ext cx="7892989" cy="2979153"/>
          </a:xfrm>
          <a:prstGeom prst="rect">
            <a:avLst/>
          </a:prstGeom>
          <a:noFill/>
          <a:ln>
            <a:noFill/>
          </a:ln>
        </p:spPr>
        <p:txBody>
          <a:bodyPr spcFirstLastPara="1" wrap="square" lIns="34275" tIns="34275" rIns="34275" bIns="34275" anchor="t" anchorCtr="0">
            <a:normAutofit fontScale="85000" lnSpcReduction="10000"/>
          </a:bodyPr>
          <a:lstStyle/>
          <a:p>
            <a:pPr marL="0" marR="0" lvl="0" indent="0" algn="l" rtl="0">
              <a:lnSpc>
                <a:spcPct val="150000"/>
              </a:lnSpc>
              <a:spcBef>
                <a:spcPts val="0"/>
              </a:spcBef>
              <a:spcAft>
                <a:spcPts val="0"/>
              </a:spcAft>
              <a:buClr>
                <a:srgbClr val="416871"/>
              </a:buClr>
              <a:buSzPct val="100000"/>
              <a:buFont typeface="Bitter"/>
              <a:buNone/>
            </a:pPr>
            <a:r>
              <a:rPr lang="en" sz="2400" b="1" i="0" u="none" strike="noStrike" cap="none">
                <a:solidFill>
                  <a:srgbClr val="416871"/>
                </a:solidFill>
                <a:latin typeface="Bitter"/>
                <a:ea typeface="Bitter"/>
                <a:cs typeface="Bitter"/>
                <a:sym typeface="Bitter"/>
              </a:rPr>
              <a:t>When? </a:t>
            </a:r>
            <a:endParaRPr sz="2400" b="1" i="0" u="none" strike="noStrike" cap="none">
              <a:solidFill>
                <a:srgbClr val="416871"/>
              </a:solidFill>
              <a:latin typeface="Bitter"/>
              <a:ea typeface="Bitter"/>
              <a:cs typeface="Bitter"/>
              <a:sym typeface="Bitte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in the year will you have your campaign?</a:t>
            </a:r>
            <a:endParaRPr sz="2400" b="0" i="0" u="none" strike="noStrike" cap="none">
              <a:solidFill>
                <a:srgbClr val="000000"/>
              </a:solidFill>
              <a:latin typeface="Fira Sans"/>
              <a:ea typeface="Fira Sans"/>
              <a:cs typeface="Fira Sans"/>
              <a:sym typeface="Fira Sans"/>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What other big events are coming during the year?</a:t>
            </a: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will you recruit your stewardship committee members?</a:t>
            </a: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will you begin data gathering to begin formulating your campaign? </a:t>
            </a:r>
            <a:endParaRPr/>
          </a:p>
        </p:txBody>
      </p:sp>
      <p:sp>
        <p:nvSpPr>
          <p:cNvPr id="915" name="Google Shape;915;p165"/>
          <p:cNvSpPr txBox="1"/>
          <p:nvPr/>
        </p:nvSpPr>
        <p:spPr>
          <a:xfrm>
            <a:off x="457199" y="4608500"/>
            <a:ext cx="3918857"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166" descr="Shape 594"/>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921" name="Google Shape;921;p166"/>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Your Year-Round Calendar</a:t>
            </a:r>
            <a:endParaRPr/>
          </a:p>
        </p:txBody>
      </p:sp>
      <p:pic>
        <p:nvPicPr>
          <p:cNvPr id="922" name="Google Shape;922;p166" descr="Shape 596"/>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923" name="Google Shape;923;p166"/>
          <p:cNvSpPr txBox="1"/>
          <p:nvPr/>
        </p:nvSpPr>
        <p:spPr>
          <a:xfrm>
            <a:off x="401924" y="1655399"/>
            <a:ext cx="7892989" cy="2593133"/>
          </a:xfrm>
          <a:prstGeom prst="rect">
            <a:avLst/>
          </a:prstGeom>
          <a:noFill/>
          <a:ln>
            <a:noFill/>
          </a:ln>
        </p:spPr>
        <p:txBody>
          <a:bodyPr spcFirstLastPara="1" wrap="square" lIns="34275" tIns="34275" rIns="34275" bIns="34275" anchor="ctr" anchorCtr="0">
            <a:normAutofit fontScale="85000" lnSpcReduction="20000"/>
          </a:bodyPr>
          <a:lstStyle/>
          <a:p>
            <a:pPr marL="0" marR="0" lvl="0" indent="0" algn="l" rtl="0">
              <a:lnSpc>
                <a:spcPct val="150000"/>
              </a:lnSpc>
              <a:spcBef>
                <a:spcPts val="0"/>
              </a:spcBef>
              <a:spcAft>
                <a:spcPts val="0"/>
              </a:spcAft>
              <a:buClr>
                <a:srgbClr val="416871"/>
              </a:buClr>
              <a:buSzPct val="100000"/>
              <a:buFont typeface="Bitter"/>
              <a:buNone/>
            </a:pPr>
            <a:r>
              <a:rPr lang="en" sz="2400" b="1" i="0" u="none" strike="noStrike" cap="none">
                <a:solidFill>
                  <a:srgbClr val="416871"/>
                </a:solidFill>
                <a:latin typeface="Bitter"/>
                <a:ea typeface="Bitter"/>
                <a:cs typeface="Bitter"/>
                <a:sym typeface="Bitter"/>
              </a:rPr>
              <a:t>When? </a:t>
            </a:r>
            <a:endParaRPr sz="2400" b="1" i="0" u="none" strike="noStrike" cap="none">
              <a:solidFill>
                <a:srgbClr val="416871"/>
              </a:solidFill>
              <a:latin typeface="Bitter"/>
              <a:ea typeface="Bitter"/>
              <a:cs typeface="Bitter"/>
              <a:sym typeface="Bitte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will you begin developing your theme? </a:t>
            </a: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is the deadline to have your theme figured out?</a:t>
            </a: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will you organize your mailing lists? </a:t>
            </a:r>
            <a:endParaRPr/>
          </a:p>
          <a:p>
            <a:pPr marL="457200" marR="0" lvl="0" indent="-369569" algn="l" rtl="0">
              <a:lnSpc>
                <a:spcPct val="150000"/>
              </a:lnSpc>
              <a:spcBef>
                <a:spcPts val="0"/>
              </a:spcBef>
              <a:spcAft>
                <a:spcPts val="0"/>
              </a:spcAft>
              <a:buClr>
                <a:srgbClr val="000000"/>
              </a:buClr>
              <a:buSzPct val="100000"/>
              <a:buFont typeface="Fira Sans"/>
              <a:buChar char="●"/>
            </a:pPr>
            <a:r>
              <a:rPr lang="en" sz="2400" b="0" i="0" u="none" strike="noStrike" cap="none">
                <a:solidFill>
                  <a:srgbClr val="000000"/>
                </a:solidFill>
                <a:latin typeface="Fira Sans"/>
                <a:ea typeface="Fira Sans"/>
                <a:cs typeface="Fira Sans"/>
                <a:sym typeface="Fira Sans"/>
              </a:rPr>
              <a:t>When will you begin planning what communications platforms you will use to communicate your campaign? </a:t>
            </a:r>
            <a:endParaRPr sz="2400" b="0" i="0" u="none" strike="noStrike" cap="none">
              <a:solidFill>
                <a:srgbClr val="000000"/>
              </a:solidFill>
              <a:latin typeface="Fira Sans"/>
              <a:ea typeface="Fira Sans"/>
              <a:cs typeface="Fira Sans"/>
              <a:sym typeface="Fira Sans"/>
            </a:endParaRPr>
          </a:p>
          <a:p>
            <a:pPr marL="0" marR="0" lvl="0" indent="0" algn="l" rtl="0">
              <a:lnSpc>
                <a:spcPct val="90000"/>
              </a:lnSpc>
              <a:spcBef>
                <a:spcPts val="0"/>
              </a:spcBef>
              <a:spcAft>
                <a:spcPts val="0"/>
              </a:spcAft>
              <a:buClr>
                <a:srgbClr val="416871"/>
              </a:buClr>
              <a:buSzPct val="100000"/>
              <a:buFont typeface="Bitter"/>
              <a:buNone/>
            </a:pPr>
            <a:endParaRPr sz="2400" b="1" i="0" u="none" strike="noStrike" cap="none">
              <a:solidFill>
                <a:srgbClr val="416871"/>
              </a:solidFill>
              <a:latin typeface="Bitter"/>
              <a:ea typeface="Bitter"/>
              <a:cs typeface="Bitter"/>
              <a:sym typeface="Bitter"/>
            </a:endParaRPr>
          </a:p>
        </p:txBody>
      </p:sp>
      <p:sp>
        <p:nvSpPr>
          <p:cNvPr id="924" name="Google Shape;924;p166"/>
          <p:cNvSpPr txBox="1"/>
          <p:nvPr/>
        </p:nvSpPr>
        <p:spPr>
          <a:xfrm>
            <a:off x="457199" y="4608500"/>
            <a:ext cx="3918857"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929" name="Google Shape;929;p167" descr="Shape 594"/>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930" name="Google Shape;930;p167"/>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3200"/>
              <a:buFont typeface="Bitter"/>
              <a:buNone/>
            </a:pPr>
            <a:r>
              <a:rPr lang="en" sz="3200">
                <a:solidFill>
                  <a:srgbClr val="FFFFFF"/>
                </a:solidFill>
                <a:latin typeface="Bitter"/>
                <a:ea typeface="Bitter"/>
                <a:cs typeface="Bitter"/>
                <a:sym typeface="Bitter"/>
              </a:rPr>
              <a:t>Annual Giving, Part I</a:t>
            </a:r>
            <a:endParaRPr/>
          </a:p>
        </p:txBody>
      </p:sp>
      <p:pic>
        <p:nvPicPr>
          <p:cNvPr id="931" name="Google Shape;931;p167" descr="Shape 596"/>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932" name="Google Shape;932;p167"/>
          <p:cNvSpPr txBox="1"/>
          <p:nvPr/>
        </p:nvSpPr>
        <p:spPr>
          <a:xfrm>
            <a:off x="401925" y="1655400"/>
            <a:ext cx="7247700" cy="1664100"/>
          </a:xfrm>
          <a:prstGeom prst="rect">
            <a:avLst/>
          </a:prstGeom>
          <a:noFill/>
          <a:ln>
            <a:noFill/>
          </a:ln>
        </p:spPr>
        <p:txBody>
          <a:bodyPr spcFirstLastPara="1" wrap="square" lIns="34275" tIns="34275" rIns="34275" bIns="34275" anchor="ctr" anchorCtr="0">
            <a:normAutofit lnSpcReduction="10000"/>
          </a:bodyPr>
          <a:lstStyle/>
          <a:p>
            <a:pPr marL="0" marR="0" lvl="0" indent="0" algn="l" rtl="0">
              <a:lnSpc>
                <a:spcPct val="15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Team Exercise: </a:t>
            </a:r>
            <a:endParaRPr sz="2400" b="1" i="0" u="none" strike="noStrike" cap="none">
              <a:solidFill>
                <a:srgbClr val="416871"/>
              </a:solidFill>
              <a:latin typeface="Bitter"/>
              <a:ea typeface="Bitter"/>
              <a:cs typeface="Bitter"/>
              <a:sym typeface="Bitter"/>
            </a:endParaRPr>
          </a:p>
          <a:p>
            <a:pPr marL="457200" marR="0" lvl="0" indent="-369570" algn="l" rtl="0">
              <a:lnSpc>
                <a:spcPct val="150000"/>
              </a:lnSpc>
              <a:spcBef>
                <a:spcPts val="0"/>
              </a:spcBef>
              <a:spcAft>
                <a:spcPts val="0"/>
              </a:spcAft>
              <a:buClr>
                <a:srgbClr val="000000"/>
              </a:buClr>
              <a:buSzPts val="2400"/>
              <a:buFont typeface="Fira Sans"/>
              <a:buChar char="●"/>
            </a:pPr>
            <a:r>
              <a:rPr lang="en" sz="2400" b="0" i="0" u="none" strike="noStrike" cap="none">
                <a:solidFill>
                  <a:srgbClr val="000000"/>
                </a:solidFill>
                <a:latin typeface="Fira Sans"/>
                <a:ea typeface="Fira Sans"/>
                <a:cs typeface="Fira Sans"/>
                <a:sym typeface="Fira Sans"/>
              </a:rPr>
              <a:t>Development of your theme for annual giving</a:t>
            </a:r>
            <a:endParaRPr sz="2400" b="0" i="0" u="none" strike="noStrike" cap="none">
              <a:solidFill>
                <a:srgbClr val="000000"/>
              </a:solidFill>
              <a:latin typeface="Fira Sans"/>
              <a:ea typeface="Fira Sans"/>
              <a:cs typeface="Fira Sans"/>
              <a:sym typeface="Fira Sans"/>
            </a:endParaRPr>
          </a:p>
          <a:p>
            <a:pPr marL="457200" marR="0" lvl="0" indent="-369570" algn="l" rtl="0">
              <a:lnSpc>
                <a:spcPct val="150000"/>
              </a:lnSpc>
              <a:spcBef>
                <a:spcPts val="0"/>
              </a:spcBef>
              <a:spcAft>
                <a:spcPts val="0"/>
              </a:spcAft>
              <a:buClr>
                <a:srgbClr val="000000"/>
              </a:buClr>
              <a:buSzPts val="2400"/>
              <a:buFont typeface="Fira Sans"/>
              <a:buChar char="●"/>
            </a:pPr>
            <a:r>
              <a:rPr lang="en" sz="2400" b="0" i="0" u="none" strike="noStrike" cap="none">
                <a:solidFill>
                  <a:srgbClr val="000000"/>
                </a:solidFill>
                <a:latin typeface="Fira Sans"/>
                <a:ea typeface="Fira Sans"/>
                <a:cs typeface="Fira Sans"/>
                <a:sym typeface="Fira Sans"/>
              </a:rPr>
              <a:t>Begin creation of your year-round calendar</a:t>
            </a:r>
            <a:endParaRPr sz="2400" b="0" i="0" u="none" strike="noStrike" cap="none">
              <a:solidFill>
                <a:srgbClr val="000000"/>
              </a:solidFill>
              <a:latin typeface="Fira Sans"/>
              <a:ea typeface="Fira Sans"/>
              <a:cs typeface="Fira Sans"/>
              <a:sym typeface="Fira Sans"/>
            </a:endParaRPr>
          </a:p>
          <a:p>
            <a:pPr marL="0" marR="0" lvl="0" indent="0" algn="l" rtl="0">
              <a:lnSpc>
                <a:spcPct val="90000"/>
              </a:lnSpc>
              <a:spcBef>
                <a:spcPts val="0"/>
              </a:spcBef>
              <a:spcAft>
                <a:spcPts val="0"/>
              </a:spcAft>
              <a:buClr>
                <a:srgbClr val="416871"/>
              </a:buClr>
              <a:buSzPts val="2400"/>
              <a:buFont typeface="Bitter"/>
              <a:buNone/>
            </a:pPr>
            <a:endParaRPr sz="2400" b="1" i="0" u="none" strike="noStrike" cap="none">
              <a:solidFill>
                <a:srgbClr val="416871"/>
              </a:solidFill>
              <a:latin typeface="Bitter"/>
              <a:ea typeface="Bitter"/>
              <a:cs typeface="Bitter"/>
              <a:sym typeface="Bitter"/>
            </a:endParaRPr>
          </a:p>
        </p:txBody>
      </p:sp>
      <p:sp>
        <p:nvSpPr>
          <p:cNvPr id="933" name="Google Shape;933;p16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123" descr="Shape 257"/>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516" name="Google Shape;516;p12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Annual Giving, Part I</a:t>
            </a:r>
            <a:endParaRPr/>
          </a:p>
        </p:txBody>
      </p:sp>
      <p:pic>
        <p:nvPicPr>
          <p:cNvPr id="517" name="Google Shape;517;p123" descr="Shape 259"/>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518" name="Google Shape;518;p123"/>
          <p:cNvSpPr txBox="1">
            <a:spLocks noGrp="1"/>
          </p:cNvSpPr>
          <p:nvPr>
            <p:ph type="body" idx="1"/>
          </p:nvPr>
        </p:nvSpPr>
        <p:spPr>
          <a:xfrm>
            <a:off x="387200" y="1855225"/>
            <a:ext cx="8369700" cy="27393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500"/>
              <a:buNone/>
            </a:pPr>
            <a:r>
              <a:rPr lang="en" sz="2400" b="1">
                <a:solidFill>
                  <a:srgbClr val="416871"/>
                </a:solidFill>
                <a:latin typeface="Bitter"/>
                <a:ea typeface="Bitter"/>
                <a:cs typeface="Bitter"/>
                <a:sym typeface="Bitter"/>
              </a:rPr>
              <a:t>Review:</a:t>
            </a:r>
            <a:endParaRPr sz="800" b="1">
              <a:solidFill>
                <a:srgbClr val="416871"/>
              </a:solidFill>
              <a:latin typeface="Bitter"/>
              <a:ea typeface="Bitter"/>
              <a:cs typeface="Bitter"/>
              <a:sym typeface="Bitter"/>
            </a:endParaRPr>
          </a:p>
          <a:p>
            <a:pPr marL="0" lvl="0" indent="0" algn="l" rtl="0">
              <a:lnSpc>
                <a:spcPct val="100000"/>
              </a:lnSpc>
              <a:spcBef>
                <a:spcPts val="0"/>
              </a:spcBef>
              <a:spcAft>
                <a:spcPts val="0"/>
              </a:spcAft>
              <a:buSzPts val="3500"/>
              <a:buNone/>
            </a:pPr>
            <a:br>
              <a:rPr lang="en" sz="800">
                <a:solidFill>
                  <a:srgbClr val="000000"/>
                </a:solidFill>
                <a:latin typeface="Fira Sans"/>
                <a:ea typeface="Fira Sans"/>
                <a:cs typeface="Fira Sans"/>
                <a:sym typeface="Fira Sans"/>
              </a:rPr>
            </a:br>
            <a:r>
              <a:rPr lang="en" sz="2400">
                <a:solidFill>
                  <a:srgbClr val="000000"/>
                </a:solidFill>
                <a:latin typeface="Fira Sans"/>
                <a:ea typeface="Fira Sans"/>
                <a:cs typeface="Fira Sans"/>
                <a:sym typeface="Fira Sans"/>
              </a:rPr>
              <a:t>What resonated with you this week as you thought about generational characteristics and your congregation? </a:t>
            </a:r>
            <a:endParaRPr sz="2400">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ts val="3500"/>
              <a:buNone/>
            </a:pPr>
            <a:endParaRPr sz="2400">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ts val="3500"/>
              <a:buNone/>
            </a:pPr>
            <a:r>
              <a:rPr lang="en" sz="2400">
                <a:solidFill>
                  <a:srgbClr val="000000"/>
                </a:solidFill>
                <a:latin typeface="Fira Sans"/>
                <a:ea typeface="Fira Sans"/>
                <a:cs typeface="Fira Sans"/>
                <a:sym typeface="Fira Sans"/>
              </a:rPr>
              <a:t>Lingering questions? </a:t>
            </a:r>
            <a:endParaRPr sz="2400">
              <a:solidFill>
                <a:srgbClr val="000000"/>
              </a:solidFill>
              <a:latin typeface="Fira Sans"/>
              <a:ea typeface="Fira Sans"/>
              <a:cs typeface="Fira Sans"/>
              <a:sym typeface="Fira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pic>
        <p:nvPicPr>
          <p:cNvPr id="938" name="Google Shape;938;p168"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939" name="Google Shape;939;p168"/>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rPr>
              <a:t>Thank You to Our Sponsors!</a:t>
            </a:r>
            <a:endParaRPr/>
          </a:p>
        </p:txBody>
      </p:sp>
      <p:pic>
        <p:nvPicPr>
          <p:cNvPr id="940" name="Google Shape;940;p168"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941" name="Google Shape;941;p168"/>
          <p:cNvSpPr txBox="1">
            <a:spLocks noGrp="1"/>
          </p:cNvSpPr>
          <p:nvPr>
            <p:ph type="body" idx="1"/>
          </p:nvPr>
        </p:nvSpPr>
        <p:spPr>
          <a:xfrm>
            <a:off x="2876940" y="1753917"/>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340"/>
              <a:t>Vandersall Collective</a:t>
            </a:r>
            <a:br>
              <a:rPr lang="en" sz="3500"/>
            </a:br>
            <a:endParaRPr sz="2202"/>
          </a:p>
          <a:p>
            <a:pPr marL="0" lvl="0" indent="0" algn="ctr" rtl="0">
              <a:lnSpc>
                <a:spcPct val="100000"/>
              </a:lnSpc>
              <a:spcBef>
                <a:spcPts val="0"/>
              </a:spcBef>
              <a:spcAft>
                <a:spcPts val="0"/>
              </a:spcAft>
              <a:buSzPts val="3500"/>
              <a:buNone/>
            </a:pPr>
            <a:r>
              <a:rPr lang="en">
                <a:solidFill>
                  <a:schemeClr val="dk1"/>
                </a:solidFill>
              </a:rPr>
              <a:t>VandersallCollective.com</a:t>
            </a:r>
            <a:br>
              <a:rPr lang="en">
                <a:solidFill>
                  <a:schemeClr val="dk1"/>
                </a:solidFill>
              </a:rPr>
            </a:br>
            <a:br>
              <a:rPr lang="en">
                <a:solidFill>
                  <a:schemeClr val="dk1"/>
                </a:solidFill>
              </a:rPr>
            </a:br>
            <a:endParaRPr/>
          </a:p>
          <a:p>
            <a:pPr marL="0" lvl="0" indent="0" algn="ctr" rtl="0">
              <a:lnSpc>
                <a:spcPct val="100000"/>
              </a:lnSpc>
              <a:spcBef>
                <a:spcPts val="0"/>
              </a:spcBef>
              <a:spcAft>
                <a:spcPts val="0"/>
              </a:spcAft>
              <a:buSzPts val="3500"/>
              <a:buNone/>
            </a:pPr>
            <a:endParaRPr/>
          </a:p>
        </p:txBody>
      </p:sp>
      <p:pic>
        <p:nvPicPr>
          <p:cNvPr id="942" name="Google Shape;942;p168"/>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24" descr="Shape 257"/>
          <p:cNvPicPr preferRelativeResize="0"/>
          <p:nvPr/>
        </p:nvPicPr>
        <p:blipFill rotWithShape="1">
          <a:blip r:embed="rId3">
            <a:alphaModFix/>
          </a:blip>
          <a:srcRect t="8332" b="8340"/>
          <a:stretch/>
        </p:blipFill>
        <p:spPr>
          <a:xfrm>
            <a:off x="-7764" y="-7709"/>
            <a:ext cx="9159706" cy="1385523"/>
          </a:xfrm>
          <a:prstGeom prst="rect">
            <a:avLst/>
          </a:prstGeom>
          <a:noFill/>
          <a:ln>
            <a:noFill/>
          </a:ln>
        </p:spPr>
      </p:pic>
      <p:sp>
        <p:nvSpPr>
          <p:cNvPr id="524" name="Google Shape;524;p124"/>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Annual Giving, Part I</a:t>
            </a:r>
            <a:endParaRPr/>
          </a:p>
        </p:txBody>
      </p:sp>
      <p:pic>
        <p:nvPicPr>
          <p:cNvPr id="525" name="Google Shape;525;p124" descr="Shape 259"/>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526" name="Google Shape;526;p124"/>
          <p:cNvSpPr txBox="1">
            <a:spLocks noGrp="1"/>
          </p:cNvSpPr>
          <p:nvPr>
            <p:ph type="body" idx="1"/>
          </p:nvPr>
        </p:nvSpPr>
        <p:spPr>
          <a:xfrm>
            <a:off x="387211"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2400" b="1">
                <a:solidFill>
                  <a:srgbClr val="416871"/>
                </a:solidFill>
                <a:latin typeface="Bitter"/>
                <a:ea typeface="Bitter"/>
                <a:cs typeface="Bitter"/>
                <a:sym typeface="Bitter"/>
              </a:rPr>
              <a:t>The Why of Annual Giving</a:t>
            </a:r>
            <a:endParaRPr sz="700" b="1"/>
          </a:p>
        </p:txBody>
      </p:sp>
      <p:sp>
        <p:nvSpPr>
          <p:cNvPr id="527" name="Google Shape;527;p12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125" descr="Shape 271"/>
          <p:cNvPicPr preferRelativeResize="0"/>
          <p:nvPr/>
        </p:nvPicPr>
        <p:blipFill rotWithShape="1">
          <a:blip r:embed="rId3">
            <a:alphaModFix/>
          </a:blip>
          <a:srcRect t="8332" b="8340"/>
          <a:stretch/>
        </p:blipFill>
        <p:spPr>
          <a:xfrm>
            <a:off x="-7764" y="-7709"/>
            <a:ext cx="9159706" cy="1385523"/>
          </a:xfrm>
          <a:prstGeom prst="rect">
            <a:avLst/>
          </a:prstGeom>
          <a:noFill/>
          <a:ln>
            <a:noFill/>
          </a:ln>
        </p:spPr>
      </p:pic>
      <p:sp>
        <p:nvSpPr>
          <p:cNvPr id="533" name="Google Shape;533;p125"/>
          <p:cNvSpPr txBox="1">
            <a:spLocks noGrp="1"/>
          </p:cNvSpPr>
          <p:nvPr>
            <p:ph type="body" idx="1"/>
          </p:nvPr>
        </p:nvSpPr>
        <p:spPr>
          <a:xfrm>
            <a:off x="311700" y="1377825"/>
            <a:ext cx="8445000" cy="3675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700"/>
              <a:buNone/>
            </a:pPr>
            <a:endParaRPr sz="1700">
              <a:solidFill>
                <a:srgbClr val="2F7483"/>
              </a:solidFill>
              <a:latin typeface="Fira Sans SemiBold"/>
              <a:ea typeface="Fira Sans SemiBold"/>
              <a:cs typeface="Fira Sans SemiBold"/>
              <a:sym typeface="Fira Sans SemiBold"/>
            </a:endParaRPr>
          </a:p>
          <a:p>
            <a:pPr marL="0" lvl="0" indent="0" algn="l" rtl="0">
              <a:lnSpc>
                <a:spcPct val="100000"/>
              </a:lnSpc>
              <a:spcBef>
                <a:spcPts val="0"/>
              </a:spcBef>
              <a:spcAft>
                <a:spcPts val="0"/>
              </a:spcAft>
              <a:buSzPts val="1700"/>
              <a:buNone/>
            </a:pPr>
            <a:r>
              <a:rPr lang="en" sz="1700">
                <a:solidFill>
                  <a:srgbClr val="2F7483"/>
                </a:solidFill>
                <a:latin typeface="Fira Sans SemiBold"/>
                <a:ea typeface="Fira Sans SemiBold"/>
                <a:cs typeface="Fira Sans SemiBold"/>
                <a:sym typeface="Fira Sans SemiBold"/>
              </a:rPr>
              <a:t>Annual</a:t>
            </a:r>
            <a:endParaRPr sz="1400"/>
          </a:p>
          <a:p>
            <a:pPr marL="210550" lvl="0" indent="-185150" algn="l" rtl="0">
              <a:lnSpc>
                <a:spcPct val="100000"/>
              </a:lnSpc>
              <a:spcBef>
                <a:spcPts val="400"/>
              </a:spcBef>
              <a:spcAft>
                <a:spcPts val="0"/>
              </a:spcAft>
              <a:buClr>
                <a:srgbClr val="000000"/>
              </a:buClr>
              <a:buSzPts val="1500"/>
              <a:buChar char="•"/>
            </a:pPr>
            <a:r>
              <a:rPr lang="en" sz="1500">
                <a:solidFill>
                  <a:srgbClr val="000000"/>
                </a:solidFill>
                <a:latin typeface="Fira Sans"/>
                <a:ea typeface="Fira Sans"/>
                <a:cs typeface="Fira Sans"/>
                <a:sym typeface="Fira Sans"/>
              </a:rPr>
              <a:t>Annual giving funds operations</a:t>
            </a:r>
            <a:endParaRPr/>
          </a:p>
          <a:p>
            <a:pPr marL="210550" lvl="0" indent="-185150" algn="l" rtl="0">
              <a:lnSpc>
                <a:spcPct val="100000"/>
              </a:lnSpc>
              <a:spcBef>
                <a:spcPts val="400"/>
              </a:spcBef>
              <a:spcAft>
                <a:spcPts val="0"/>
              </a:spcAft>
              <a:buClr>
                <a:srgbClr val="000000"/>
              </a:buClr>
              <a:buSzPts val="1500"/>
              <a:buChar char="•"/>
            </a:pPr>
            <a:r>
              <a:rPr lang="en" sz="1500">
                <a:solidFill>
                  <a:srgbClr val="000000"/>
                </a:solidFill>
                <a:latin typeface="Fira Sans"/>
                <a:ea typeface="Fira Sans"/>
                <a:cs typeface="Fira Sans"/>
                <a:sym typeface="Fira Sans"/>
              </a:rPr>
              <a:t>Donor gives from cash flow to fund daily mission &amp; ministry</a:t>
            </a:r>
            <a:endParaRPr sz="1000"/>
          </a:p>
          <a:p>
            <a:pPr marL="0" lvl="0" indent="0" algn="l" rtl="0">
              <a:lnSpc>
                <a:spcPct val="100000"/>
              </a:lnSpc>
              <a:spcBef>
                <a:spcPts val="400"/>
              </a:spcBef>
              <a:spcAft>
                <a:spcPts val="0"/>
              </a:spcAft>
              <a:buSzPts val="300"/>
              <a:buNone/>
            </a:pPr>
            <a:br>
              <a:rPr lang="en" sz="300" b="1">
                <a:solidFill>
                  <a:srgbClr val="000000"/>
                </a:solidFill>
                <a:latin typeface="Fira Sans"/>
                <a:ea typeface="Fira Sans"/>
                <a:cs typeface="Fira Sans"/>
                <a:sym typeface="Fira Sans"/>
              </a:rPr>
            </a:br>
            <a:r>
              <a:rPr lang="en" sz="1700">
                <a:solidFill>
                  <a:srgbClr val="2F7483"/>
                </a:solidFill>
                <a:latin typeface="Fira Sans SemiBold"/>
                <a:ea typeface="Fira Sans SemiBold"/>
                <a:cs typeface="Fira Sans SemiBold"/>
                <a:sym typeface="Fira Sans SemiBold"/>
              </a:rPr>
              <a:t>Capital</a:t>
            </a:r>
            <a:endParaRPr sz="1400" b="1">
              <a:latin typeface="Fira Sans"/>
              <a:ea typeface="Fira Sans"/>
              <a:cs typeface="Fira Sans"/>
              <a:sym typeface="Fira Sans"/>
            </a:endParaRPr>
          </a:p>
          <a:p>
            <a:pPr marL="210550" lvl="0" indent="-185150" algn="l" rtl="0">
              <a:lnSpc>
                <a:spcPct val="100000"/>
              </a:lnSpc>
              <a:spcBef>
                <a:spcPts val="400"/>
              </a:spcBef>
              <a:spcAft>
                <a:spcPts val="0"/>
              </a:spcAft>
              <a:buClr>
                <a:srgbClr val="000000"/>
              </a:buClr>
              <a:buSzPts val="1500"/>
              <a:buChar char="•"/>
            </a:pPr>
            <a:r>
              <a:rPr lang="en" sz="1500">
                <a:solidFill>
                  <a:srgbClr val="000000"/>
                </a:solidFill>
                <a:latin typeface="Fira Sans"/>
                <a:ea typeface="Fira Sans"/>
                <a:cs typeface="Fira Sans"/>
                <a:sym typeface="Fira Sans"/>
              </a:rPr>
              <a:t>Capital campaigns fund specific projects, often related to building</a:t>
            </a:r>
            <a:endParaRPr/>
          </a:p>
          <a:p>
            <a:pPr marL="210550" lvl="0" indent="-185150" algn="l" rtl="0">
              <a:lnSpc>
                <a:spcPct val="100000"/>
              </a:lnSpc>
              <a:spcBef>
                <a:spcPts val="400"/>
              </a:spcBef>
              <a:spcAft>
                <a:spcPts val="0"/>
              </a:spcAft>
              <a:buClr>
                <a:srgbClr val="000000"/>
              </a:buClr>
              <a:buSzPts val="1500"/>
              <a:buChar char="•"/>
            </a:pPr>
            <a:r>
              <a:rPr lang="en" sz="1500">
                <a:solidFill>
                  <a:srgbClr val="000000"/>
                </a:solidFill>
                <a:latin typeface="Fira Sans"/>
                <a:ea typeface="Fira Sans"/>
                <a:cs typeface="Fira Sans"/>
                <a:sym typeface="Fira Sans"/>
              </a:rPr>
              <a:t>Donor gives from assets to build future/growth of mission</a:t>
            </a:r>
            <a:endParaRPr sz="1000"/>
          </a:p>
          <a:p>
            <a:pPr marL="0" lvl="0" indent="0" algn="l" rtl="0">
              <a:lnSpc>
                <a:spcPct val="100000"/>
              </a:lnSpc>
              <a:spcBef>
                <a:spcPts val="400"/>
              </a:spcBef>
              <a:spcAft>
                <a:spcPts val="0"/>
              </a:spcAft>
              <a:buSzPts val="300"/>
              <a:buNone/>
            </a:pPr>
            <a:br>
              <a:rPr lang="en" sz="300" b="1">
                <a:solidFill>
                  <a:srgbClr val="000000"/>
                </a:solidFill>
                <a:latin typeface="Fira Sans"/>
                <a:ea typeface="Fira Sans"/>
                <a:cs typeface="Fira Sans"/>
                <a:sym typeface="Fira Sans"/>
              </a:rPr>
            </a:br>
            <a:r>
              <a:rPr lang="en" sz="1700">
                <a:solidFill>
                  <a:srgbClr val="2F7483"/>
                </a:solidFill>
                <a:latin typeface="Fira Sans SemiBold"/>
                <a:ea typeface="Fira Sans SemiBold"/>
                <a:cs typeface="Fira Sans SemiBold"/>
                <a:sym typeface="Fira Sans SemiBold"/>
              </a:rPr>
              <a:t>Planned</a:t>
            </a:r>
            <a:endParaRPr sz="1400"/>
          </a:p>
          <a:p>
            <a:pPr marL="210550" lvl="0" indent="-185150" algn="l" rtl="0">
              <a:lnSpc>
                <a:spcPct val="100000"/>
              </a:lnSpc>
              <a:spcBef>
                <a:spcPts val="400"/>
              </a:spcBef>
              <a:spcAft>
                <a:spcPts val="0"/>
              </a:spcAft>
              <a:buClr>
                <a:srgbClr val="000000"/>
              </a:buClr>
              <a:buSzPts val="1500"/>
              <a:buChar char="•"/>
            </a:pPr>
            <a:r>
              <a:rPr lang="en" sz="1500">
                <a:solidFill>
                  <a:srgbClr val="000000"/>
                </a:solidFill>
                <a:latin typeface="Fira Sans"/>
                <a:ea typeface="Fira Sans"/>
                <a:cs typeface="Fira Sans"/>
                <a:sym typeface="Fira Sans"/>
              </a:rPr>
              <a:t>Planned giving supports ongoing mission</a:t>
            </a:r>
            <a:endParaRPr/>
          </a:p>
          <a:p>
            <a:pPr marL="210550" lvl="0" indent="-185150" algn="l" rtl="0">
              <a:lnSpc>
                <a:spcPct val="100000"/>
              </a:lnSpc>
              <a:spcBef>
                <a:spcPts val="400"/>
              </a:spcBef>
              <a:spcAft>
                <a:spcPts val="0"/>
              </a:spcAft>
              <a:buClr>
                <a:srgbClr val="000000"/>
              </a:buClr>
              <a:buSzPts val="1500"/>
              <a:buChar char="•"/>
            </a:pPr>
            <a:r>
              <a:rPr lang="en" sz="1500">
                <a:solidFill>
                  <a:srgbClr val="000000"/>
                </a:solidFill>
                <a:latin typeface="Fira Sans"/>
                <a:ea typeface="Fira Sans"/>
                <a:cs typeface="Fira Sans"/>
                <a:sym typeface="Fira Sans"/>
              </a:rPr>
              <a:t>Donor gives from estate to continue church mission</a:t>
            </a:r>
            <a:endParaRPr/>
          </a:p>
        </p:txBody>
      </p:sp>
      <p:pic>
        <p:nvPicPr>
          <p:cNvPr id="534" name="Google Shape;534;p125" descr="Shape 27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535" name="Google Shape;535;p125"/>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Annual Giving</a:t>
            </a:r>
            <a:endParaRPr/>
          </a:p>
        </p:txBody>
      </p:sp>
      <p:sp>
        <p:nvSpPr>
          <p:cNvPr id="536" name="Google Shape;536;p12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26"/>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2" name="Google Shape;542;p126"/>
          <p:cNvPicPr preferRelativeResize="0"/>
          <p:nvPr/>
        </p:nvPicPr>
        <p:blipFill rotWithShape="1">
          <a:blip r:embed="rId3">
            <a:alphaModFix/>
          </a:blip>
          <a:srcRect t="7798" b="7806"/>
          <a:stretch/>
        </p:blipFill>
        <p:spPr>
          <a:xfrm>
            <a:off x="14" y="762008"/>
            <a:ext cx="9143987" cy="5143494"/>
          </a:xfrm>
          <a:prstGeom prst="rect">
            <a:avLst/>
          </a:prstGeom>
          <a:noFill/>
          <a:ln>
            <a:noFill/>
          </a:ln>
        </p:spPr>
      </p:pic>
      <p:pic>
        <p:nvPicPr>
          <p:cNvPr id="543" name="Google Shape;543;p126" descr="Shape 271"/>
          <p:cNvPicPr preferRelativeResize="0"/>
          <p:nvPr/>
        </p:nvPicPr>
        <p:blipFill rotWithShape="1">
          <a:blip r:embed="rId4">
            <a:alphaModFix/>
          </a:blip>
          <a:srcRect t="8332" b="8340"/>
          <a:stretch/>
        </p:blipFill>
        <p:spPr>
          <a:xfrm>
            <a:off x="-7764" y="-7709"/>
            <a:ext cx="9159706" cy="1385523"/>
          </a:xfrm>
          <a:prstGeom prst="rect">
            <a:avLst/>
          </a:prstGeom>
          <a:noFill/>
          <a:ln>
            <a:noFill/>
          </a:ln>
        </p:spPr>
      </p:pic>
      <p:pic>
        <p:nvPicPr>
          <p:cNvPr id="544" name="Google Shape;544;p126" descr="Shape 273"/>
          <p:cNvPicPr preferRelativeResize="0"/>
          <p:nvPr/>
        </p:nvPicPr>
        <p:blipFill rotWithShape="1">
          <a:blip r:embed="rId5">
            <a:alphaModFix/>
          </a:blip>
          <a:srcRect/>
          <a:stretch/>
        </p:blipFill>
        <p:spPr>
          <a:xfrm>
            <a:off x="8022159" y="68368"/>
            <a:ext cx="1053625" cy="1107072"/>
          </a:xfrm>
          <a:prstGeom prst="rect">
            <a:avLst/>
          </a:prstGeom>
          <a:noFill/>
          <a:ln>
            <a:noFill/>
          </a:ln>
        </p:spPr>
      </p:pic>
      <p:sp>
        <p:nvSpPr>
          <p:cNvPr id="545" name="Google Shape;545;p126"/>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It’s Personal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27"/>
          <p:cNvSpPr txBox="1"/>
          <p:nvPr/>
        </p:nvSpPr>
        <p:spPr>
          <a:xfrm>
            <a:off x="527185" y="1593569"/>
            <a:ext cx="5674800" cy="2570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Fira Sans"/>
              <a:buNone/>
            </a:pPr>
            <a:r>
              <a:rPr lang="en" sz="2200" b="0" i="0" u="none" strike="noStrike" cap="none">
                <a:solidFill>
                  <a:srgbClr val="000000"/>
                </a:solidFill>
                <a:latin typeface="Fira Sans"/>
                <a:ea typeface="Fira Sans"/>
                <a:cs typeface="Fira Sans"/>
                <a:sym typeface="Fira Sans"/>
              </a:rPr>
              <a:t>“The [new] system has met with unrivaled success because of its flexibility, accommodating itself to the diversified wants of the various congregations.”</a:t>
            </a:r>
            <a:br>
              <a:rPr lang="en" sz="1200" b="0" i="0" u="none" strike="noStrike" cap="none">
                <a:solidFill>
                  <a:srgbClr val="000000"/>
                </a:solidFill>
                <a:latin typeface="Arial"/>
                <a:ea typeface="Arial"/>
                <a:cs typeface="Arial"/>
                <a:sym typeface="Arial"/>
              </a:rPr>
            </a:br>
            <a:br>
              <a:rPr lang="en" sz="1200" b="0" i="0" u="none" strike="noStrike" cap="none">
                <a:solidFill>
                  <a:srgbClr val="000000"/>
                </a:solidFill>
                <a:latin typeface="Fira Sans"/>
                <a:ea typeface="Fira Sans"/>
                <a:cs typeface="Fira Sans"/>
                <a:sym typeface="Fira Sans"/>
              </a:rPr>
            </a:br>
            <a:r>
              <a:rPr lang="en" sz="1500" b="0" i="1" u="none" strike="noStrike" cap="none">
                <a:solidFill>
                  <a:srgbClr val="000000"/>
                </a:solidFill>
                <a:latin typeface="Fira Sans"/>
                <a:ea typeface="Fira Sans"/>
                <a:cs typeface="Fira Sans"/>
                <a:sym typeface="Fira Sans"/>
              </a:rPr>
              <a:t>How to Pay Church Debts and How to Keep Churches Out of Debt</a:t>
            </a:r>
            <a:br>
              <a:rPr lang="en" sz="1500" b="0" i="1" u="none" strike="noStrike" cap="none">
                <a:solidFill>
                  <a:srgbClr val="000000"/>
                </a:solidFill>
                <a:latin typeface="Fira Sans"/>
                <a:ea typeface="Fira Sans"/>
                <a:cs typeface="Fira Sans"/>
                <a:sym typeface="Fira Sans"/>
              </a:rPr>
            </a:br>
            <a:r>
              <a:rPr lang="en" sz="1500" b="0" i="0" u="none" strike="noStrike" cap="none">
                <a:solidFill>
                  <a:srgbClr val="000000"/>
                </a:solidFill>
                <a:latin typeface="Fira Sans"/>
                <a:ea typeface="Fira Sans"/>
                <a:cs typeface="Fira Sans"/>
                <a:sym typeface="Fira Sans"/>
              </a:rPr>
              <a:t>                                                           — The Rev. Sylvanus Stall, 1881</a:t>
            </a:r>
            <a:endParaRPr sz="15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2200"/>
              <a:buFont typeface="Fira Sans"/>
              <a:buNone/>
            </a:pPr>
            <a:endParaRPr sz="15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chemeClr val="dk1"/>
              </a:buClr>
              <a:buSzPts val="2200"/>
              <a:buFont typeface="Fira Sans"/>
              <a:buNone/>
            </a:pPr>
            <a:r>
              <a:rPr lang="en" sz="2200" b="0" i="0" u="none" strike="noStrike" cap="none">
                <a:solidFill>
                  <a:schemeClr val="dk1"/>
                </a:solidFill>
                <a:latin typeface="Fira Sans"/>
                <a:ea typeface="Fira Sans"/>
                <a:cs typeface="Fira Sans"/>
                <a:sym typeface="Fira Sans"/>
              </a:rPr>
              <a:t>Let’s talk about ‘the tithe’...</a:t>
            </a:r>
            <a:endParaRPr sz="1500" b="0" i="0" u="none" strike="noStrike" cap="none">
              <a:solidFill>
                <a:srgbClr val="000000"/>
              </a:solidFill>
              <a:latin typeface="Fira Sans"/>
              <a:ea typeface="Fira Sans"/>
              <a:cs typeface="Fira Sans"/>
              <a:sym typeface="Fira Sans"/>
            </a:endParaRPr>
          </a:p>
        </p:txBody>
      </p:sp>
      <p:pic>
        <p:nvPicPr>
          <p:cNvPr id="551" name="Google Shape;551;p127" descr="Shape 300"/>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552" name="Google Shape;552;p127"/>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Change Can Be Good</a:t>
            </a:r>
            <a:endParaRPr/>
          </a:p>
        </p:txBody>
      </p:sp>
      <p:pic>
        <p:nvPicPr>
          <p:cNvPr id="553" name="Google Shape;553;p127" descr="Shape 303"/>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554" name="Google Shape;554;p127" descr="Shape 304"/>
          <p:cNvPicPr preferRelativeResize="0"/>
          <p:nvPr/>
        </p:nvPicPr>
        <p:blipFill rotWithShape="1">
          <a:blip r:embed="rId5">
            <a:alphaModFix/>
          </a:blip>
          <a:srcRect/>
          <a:stretch/>
        </p:blipFill>
        <p:spPr>
          <a:xfrm>
            <a:off x="6244961" y="1066303"/>
            <a:ext cx="3146026" cy="5143502"/>
          </a:xfrm>
          <a:prstGeom prst="rect">
            <a:avLst/>
          </a:prstGeom>
          <a:noFill/>
          <a:ln>
            <a:noFill/>
          </a:ln>
        </p:spPr>
      </p:pic>
      <p:sp>
        <p:nvSpPr>
          <p:cNvPr id="555" name="Google Shape;555;p12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3  |  Page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1783</Words>
  <Application>Microsoft Macintosh PowerPoint</Application>
  <PresentationFormat>On-screen Show (16:9)</PresentationFormat>
  <Paragraphs>251</Paragraphs>
  <Slides>50</Slides>
  <Notes>50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Fira Sans</vt:lpstr>
      <vt:lpstr>Bitter</vt:lpstr>
      <vt:lpstr>Fira Sans SemiBold</vt:lpstr>
      <vt:lpstr>Arial</vt:lpstr>
      <vt:lpstr>Calibri</vt:lpstr>
      <vt:lpstr>Office Theme</vt:lpstr>
      <vt:lpstr>Simple Light</vt:lpstr>
      <vt:lpstr>Simple Light</vt:lpstr>
      <vt:lpstr>Simple Light</vt:lpstr>
      <vt:lpstr>PowerPoint Presentation</vt:lpstr>
      <vt:lpstr>Thank You</vt:lpstr>
      <vt:lpstr>Thank You to Our Sponsors!</vt:lpstr>
      <vt:lpstr>Meditation: Joshua 24:1-3a</vt:lpstr>
      <vt:lpstr>Annual Giving, Part I</vt:lpstr>
      <vt:lpstr>Annual Giving, Part I</vt:lpstr>
      <vt:lpstr>Annual Giving</vt:lpstr>
      <vt:lpstr>It’s Personal</vt:lpstr>
      <vt:lpstr>Change Can Be Good</vt:lpstr>
      <vt:lpstr>The Scarcity Narrative...</vt:lpstr>
      <vt:lpstr>Change the Narrative...</vt:lpstr>
      <vt:lpstr>Getting Started</vt:lpstr>
      <vt:lpstr>Choose a Leader</vt:lpstr>
      <vt:lpstr>Choose a Leader</vt:lpstr>
      <vt:lpstr>Choose a Leader</vt:lpstr>
      <vt:lpstr>The Annual Giving Volunteer is a Cheerleader!</vt:lpstr>
      <vt:lpstr>Annual Giving is a  Conversation</vt:lpstr>
      <vt:lpstr>Annual Giving is a  Conversation</vt:lpstr>
      <vt:lpstr>2. Listen &amp; Plan</vt:lpstr>
      <vt:lpstr>PowerPoint Presentation</vt:lpstr>
      <vt:lpstr>PowerPoint Presentation</vt:lpstr>
      <vt:lpstr>2. Listen &amp; Plan</vt:lpstr>
      <vt:lpstr>3. Develop a Theme</vt:lpstr>
      <vt:lpstr>3. Develop a Theme</vt:lpstr>
      <vt:lpstr>3. Develop a Theme</vt:lpstr>
      <vt:lpstr>3. Develop a Theme</vt:lpstr>
      <vt:lpstr>3. Develop a Theme</vt:lpstr>
      <vt:lpstr>3. Develop a Theme</vt:lpstr>
      <vt:lpstr>3. Develop a Theme</vt:lpstr>
      <vt:lpstr>PowerPoint Presentation</vt:lpstr>
      <vt:lpstr>3. Develop a Theme</vt:lpstr>
      <vt:lpstr>3. Develop a Theme</vt:lpstr>
      <vt:lpstr>4. Plan a Communications Strategy</vt:lpstr>
      <vt:lpstr>4. Plan a Communications Strategy</vt:lpstr>
      <vt:lpstr>4. Plan a Communications Strategy</vt:lpstr>
      <vt:lpstr>4. Plan a Communications Strategy</vt:lpstr>
      <vt:lpstr>CaffeinatedChurch.org</vt:lpstr>
      <vt:lpstr>CaffeinatedChurch.org</vt:lpstr>
      <vt:lpstr>CaffeinatedChurch.org</vt:lpstr>
      <vt:lpstr>4. Plan a Communications Strategy</vt:lpstr>
      <vt:lpstr>4. Plan a Communications Strategy</vt:lpstr>
      <vt:lpstr>4. Plan a Communications Strategy</vt:lpstr>
      <vt:lpstr>Christ Church is Walking the Walk  in our Community</vt:lpstr>
      <vt:lpstr>Ministry Moments</vt:lpstr>
      <vt:lpstr>Ministry Moments</vt:lpstr>
      <vt:lpstr>4. Plan a Communications Strategy</vt:lpstr>
      <vt:lpstr>Your Year-Round Calendar</vt:lpstr>
      <vt:lpstr>Your Year-Round Calendar</vt:lpstr>
      <vt:lpstr>Annual Giving, Part I</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Canon Mike Orr</cp:lastModifiedBy>
  <cp:revision>1</cp:revision>
  <dcterms:modified xsi:type="dcterms:W3CDTF">2023-09-03T15:15:18Z</dcterms:modified>
</cp:coreProperties>
</file>